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>
        <p:scale>
          <a:sx n="67" d="100"/>
          <a:sy n="67" d="100"/>
        </p:scale>
        <p:origin x="-148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1C6C3CA-F265-4647-973B-1954824C4EE3}" type="datetimeFigureOut">
              <a:rPr lang="en-US" smtClean="0"/>
              <a:pPr/>
              <a:t>18/12/2013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AB83E1-54E0-41FB-BD1D-17F90B9BC08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ctrical4u.com/basic-electrical/index.php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SARDAR PATEL INSTITUTE OF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TECHNOLOGY, PILUDARA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4953000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Guided by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Vaishali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D.Patel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1981200"/>
            <a:ext cx="7315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Prepaid by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Karan H. Rupareliya (130680102042)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Prajesh  Aakhaja        (130680102001)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Pintu                          ( 130680102043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(Branch: Automobile Engineering)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Final-SPIT-Log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Trip Unit of Miniature Circuit Breaker 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54102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Trip Unit is the main part, responsible for proper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working of miniature circuit breaker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Two main types of trip mechanism are provided in MCB.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bimetal provides protection against over load current and an electromagnet provides protection against short-circuit current.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http://www.galco.com/images/moreinfo/breaker_diagram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6450" y="1828800"/>
            <a:ext cx="3257550" cy="43434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8600"/>
            <a:ext cx="7498080" cy="114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Classification 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MCB are classified into two series 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L  series MCB for lighting circuits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Suitable for resistive load installation with low and steady currents like heaters, ovens, geysers, GLS lamps, electric irons, etc.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 series MCBS are also used protection of distribution equipment like wires, cables, metering equipment etc.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G- series MCB for motor circuits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4195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suitable for use in installation with high inrush current peaks which require closer overload protection.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These include inductive loads such as motors, air conditions, transformers, halogen lamp, fluorescent lamps, sodium vapour lamps , machine tools etc.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498080" cy="11430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Application Of MCB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MCB are required in homes, offices, shops distribution boards for protection of individual circuit and complete wiring system in that building through main circuits.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MCB  are sightly more expensive than fuses but this is offset by the fact that no cost is involved in resetting  them after operation and it is very quick &amp; simple process.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being used extensively these days and are virtually replacing the traditional rewirable fuses.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U.A PATEL (2013-2014)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MAHAJAN (2013-2014)</a:t>
            </a:r>
          </a:p>
          <a:p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BOOKS INDIA PUBLICATION (2013-2014)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20380925">
            <a:off x="1127048" y="185114"/>
            <a:ext cx="7006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</a:p>
          <a:p>
            <a:endParaRPr lang="en-US" sz="6000" dirty="0"/>
          </a:p>
          <a:p>
            <a:endParaRPr lang="en-US" sz="6000" dirty="0" smtClean="0"/>
          </a:p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6000" b="1" u="sng" dirty="0" smtClean="0"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u="sng" dirty="0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endParaRPr 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2438400"/>
            <a:ext cx="65532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MCB                   </a:t>
            </a:r>
          </a:p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(Miniature Circuit Breaker)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 Topics :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315200" cy="4038600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Principle of Operation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Construction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Classification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Application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What is MCB?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Miniature Circuit  Breaker is an 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Electromechanical Device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which operates and disconnects the circuit when the current reaches a pre determined value (High current).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MCB is a replacement or most modern substitute for a conventinal rewirable fuse with most accurate efficient system in overload and short circuit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Principle of Operation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MCB is a device which operate on the two principles for the protection against overload and short circuit :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1)  Thermal for normal overload       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Protection</a:t>
            </a:r>
          </a:p>
          <a:p>
            <a:pPr marL="514350" indent="-51435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2)  Magnetic for short circuit protection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Thermal for normal overload     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Protection 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mc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0" y="1905000"/>
            <a:ext cx="2857500" cy="4038600"/>
          </a:xfrm>
        </p:spPr>
      </p:pic>
      <p:sp>
        <p:nvSpPr>
          <p:cNvPr id="6" name="TextBox 5"/>
          <p:cNvSpPr txBox="1"/>
          <p:nvPr/>
        </p:nvSpPr>
        <p:spPr>
          <a:xfrm>
            <a:off x="457200" y="1752600"/>
            <a:ext cx="5715000" cy="452431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thermal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operation of miniature   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circuit breaker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achieved with a         bimetallic strip whenever continuous over current flows through MCB, the bimetallic strip is heated and deflects by bending.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This deflection of bimetallic strip releases             mechanical latch.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this mechanical latch is attached with operating mechanism, it causes to open the miniature circuit breaker contacts.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But during short circuit condition, sudden rising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electric current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50480" cy="1143000"/>
          </a:xfrm>
        </p:spPr>
        <p:txBody>
          <a:bodyPr>
            <a:normAutofit fontScale="9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Miniature circuit breaker    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Construction 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600200"/>
            <a:ext cx="79248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Miniature circuit breaker construction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is very simple, robust and maintenance free. Generally an MCB is not repaired or maintained, it just replaced by new one when required. A miniature circuit breaker has normally three main constructional parts. These are :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1) Frame of Miniature Circuit Breaker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2) Operating Mechanism of Miniature 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Circuit    Breaker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3) Trip Unit of Miniature Circuit Breaker</a:t>
            </a:r>
          </a:p>
          <a:p>
            <a:pPr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8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Frame of Miniature Circuit  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Breaker :                 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3810000" cy="42671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Frame of Miniature Circuit Breaker is a molded case.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a rigid, strong, insulated housing in which the other components are mounted.</a:t>
            </a:r>
          </a:p>
          <a:p>
            <a:endParaRPr lang="en-US" dirty="0"/>
          </a:p>
        </p:txBody>
      </p:sp>
      <p:pic>
        <p:nvPicPr>
          <p:cNvPr id="4" name="Picture 3" descr="Internal-Parts-of-MC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9600" y="1981200"/>
            <a:ext cx="4597400" cy="475615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2)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Operating Mechanism of          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Miniature Circuit Breaker :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   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153400" cy="50292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Operating Mechanism of Miniature Circuit Breaker provides the means of manual opening and closing operation of miniature circuit breaker.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 has three-positions "ON," "OFF," and "TRIPPED". The external switching latch can be in the "TRIPPED" position, if the MCB is tripped due to over-current.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When manually switch off the MCB, the switching latch will be in "OFF" position.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close condition of MCB, the switch is positioned at "ON".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7">
      <a:dk1>
        <a:srgbClr val="000000"/>
      </a:dk1>
      <a:lt1>
        <a:srgbClr val="E5E5E5"/>
      </a:lt1>
      <a:dk2>
        <a:srgbClr val="000000"/>
      </a:dk2>
      <a:lt2>
        <a:srgbClr val="E5E5E5"/>
      </a:lt2>
      <a:accent1>
        <a:srgbClr val="7F7F7F"/>
      </a:accent1>
      <a:accent2>
        <a:srgbClr val="858585"/>
      </a:accent2>
      <a:accent3>
        <a:srgbClr val="969696"/>
      </a:accent3>
      <a:accent4>
        <a:srgbClr val="B2B2B2"/>
      </a:accent4>
      <a:accent5>
        <a:srgbClr val="9F9F9F"/>
      </a:accent5>
      <a:accent6>
        <a:srgbClr val="393939"/>
      </a:accent6>
      <a:hlink>
        <a:srgbClr val="808080"/>
      </a:hlink>
      <a:folHlink>
        <a:srgbClr val="6C6C6C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</TotalTime>
  <Words>728</Words>
  <Application>Microsoft Office PowerPoint</Application>
  <PresentationFormat>On-screen 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Theme1</vt:lpstr>
      <vt:lpstr>Slide 1</vt:lpstr>
      <vt:lpstr>Slide 2</vt:lpstr>
      <vt:lpstr> Topics :</vt:lpstr>
      <vt:lpstr>   What is MCB?</vt:lpstr>
      <vt:lpstr>Principle of Operation</vt:lpstr>
      <vt:lpstr>1) Thermal for normal overload            Protection :</vt:lpstr>
      <vt:lpstr> Miniature circuit breaker           Construction :</vt:lpstr>
      <vt:lpstr>1) Frame of Miniature Circuit         Breaker :                  </vt:lpstr>
      <vt:lpstr>2)  Operating Mechanism of                  Miniature Circuit Breaker :       </vt:lpstr>
      <vt:lpstr>3) Trip Unit of Miniature Circuit Breaker :</vt:lpstr>
      <vt:lpstr>Classification :</vt:lpstr>
      <vt:lpstr>2) G- series MCB for motor circuits :</vt:lpstr>
      <vt:lpstr>Application Of MCB :</vt:lpstr>
      <vt:lpstr>             References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Vivek</dc:creator>
  <cp:lastModifiedBy>EEE</cp:lastModifiedBy>
  <cp:revision>35</cp:revision>
  <dcterms:created xsi:type="dcterms:W3CDTF">2013-10-25T11:11:46Z</dcterms:created>
  <dcterms:modified xsi:type="dcterms:W3CDTF">2013-12-18T09:10:06Z</dcterms:modified>
</cp:coreProperties>
</file>