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73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7B792-DDBE-4C1E-87BF-853208431664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33945-16F8-4947-8D52-B65820DE3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"/>
            <a:ext cx="8686800" cy="1676399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Power and Need of Power Transmission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981200"/>
            <a:ext cx="7543800" cy="43434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Power is the rate at which work is done, i.e. the rate at which energy is transferred by a </a:t>
            </a:r>
            <a:r>
              <a:rPr lang="en-US" dirty="0" smtClean="0">
                <a:solidFill>
                  <a:schemeClr val="tx1"/>
                </a:solidFill>
              </a:rPr>
              <a:t>force.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Units are: HP, kW, J/s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Need: Power </a:t>
            </a:r>
            <a:r>
              <a:rPr lang="en-US" dirty="0">
                <a:solidFill>
                  <a:schemeClr val="tx1"/>
                </a:solidFill>
              </a:rPr>
              <a:t>may be transmitted from where it is generated to the point where it is used</a:t>
            </a: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Gear Trains</a:t>
            </a:r>
            <a:endParaRPr lang="en-US" dirty="0"/>
          </a:p>
        </p:txBody>
      </p:sp>
      <p:pic>
        <p:nvPicPr>
          <p:cNvPr id="8" name="Content Placeholder 7" descr="GearTrainDesig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01126" y="1905000"/>
            <a:ext cx="4285673" cy="4419599"/>
          </a:xfrm>
        </p:spPr>
      </p:pic>
      <p:pic>
        <p:nvPicPr>
          <p:cNvPr id="10" name="Content Placeholder 9" descr="watch gear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28985" y="2057400"/>
            <a:ext cx="420489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Gear Trains</a:t>
            </a:r>
            <a:endParaRPr lang="en-US" dirty="0"/>
          </a:p>
        </p:txBody>
      </p:sp>
      <p:pic>
        <p:nvPicPr>
          <p:cNvPr id="5" name="Content Placeholder 4" descr="gear trains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905000"/>
            <a:ext cx="3560602" cy="4191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en-US" dirty="0" smtClean="0"/>
              <a:t>A gear train is a set or system of gears arranged to transfer rotational torque from one part of a mechanical system to another.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Belt drives</a:t>
            </a:r>
            <a:endParaRPr lang="en-US" dirty="0"/>
          </a:p>
        </p:txBody>
      </p:sp>
      <p:pic>
        <p:nvPicPr>
          <p:cNvPr id="5" name="Content Placeholder 4" descr="Beltdemo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447800"/>
            <a:ext cx="3962400" cy="2895600"/>
          </a:xfr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lvl="0" algn="just">
              <a:spcBef>
                <a:spcPct val="0"/>
              </a:spcBef>
            </a:pPr>
            <a:r>
              <a:rPr lang="en-US" sz="4400" dirty="0" smtClean="0"/>
              <a:t>A </a:t>
            </a:r>
            <a:r>
              <a:rPr lang="en-US" sz="4400" b="1" dirty="0" smtClean="0"/>
              <a:t>belt</a:t>
            </a:r>
            <a:r>
              <a:rPr lang="en-US" sz="4400" dirty="0" smtClean="0"/>
              <a:t> is a loop of flexible material used to mechanically link two or more rotating shafts. Belts may be used as a source of motion, to transmit power efficiently, or to track relative movement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Content Placeholder 10" descr="belt_types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676400"/>
            <a:ext cx="3810000" cy="2486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of Rope Drive</a:t>
            </a:r>
            <a:endParaRPr lang="en-US" dirty="0"/>
          </a:p>
        </p:txBody>
      </p:sp>
      <p:pic>
        <p:nvPicPr>
          <p:cNvPr id="9" name="Content Placeholder 8" descr="rope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3739445" cy="3810000"/>
          </a:xfrm>
        </p:spPr>
      </p:pic>
      <p:pic>
        <p:nvPicPr>
          <p:cNvPr id="10" name="Content Placeholder 9" descr="rope driv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8446" y="1600201"/>
            <a:ext cx="3526325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Chain Drive</a:t>
            </a:r>
            <a:endParaRPr lang="en-US" dirty="0"/>
          </a:p>
        </p:txBody>
      </p:sp>
      <p:pic>
        <p:nvPicPr>
          <p:cNvPr id="8" name="Content Placeholder 5" descr="Chain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876800" y="1371600"/>
            <a:ext cx="4041775" cy="2801134"/>
          </a:xfr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04800" y="46482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lvl="0" algn="just">
              <a:spcBef>
                <a:spcPct val="0"/>
              </a:spcBef>
            </a:pPr>
            <a:r>
              <a:rPr lang="en-US" sz="4400" dirty="0" smtClean="0"/>
              <a:t>Chain drive is a way of transmitting mechanical power from one place to another. It is often used to convey power to the wheels of a vehicle, particularly bicycles and motorcycles.</a:t>
            </a:r>
            <a:endParaRPr kumimoji="0" lang="en-US" sz="44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Content Placeholder 10" descr="Chain animation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600200"/>
            <a:ext cx="2612923" cy="25312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ank yo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1" y="957500"/>
            <a:ext cx="7162800" cy="54626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Bearings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A bearing is a housing or support for a rotating part or one that moves linearly. </a:t>
            </a:r>
            <a:endParaRPr lang="en-US" dirty="0" smtClean="0"/>
          </a:p>
          <a:p>
            <a:pPr algn="just"/>
            <a:r>
              <a:rPr lang="en-US" dirty="0" smtClean="0"/>
              <a:t>Bearings </a:t>
            </a:r>
            <a:r>
              <a:rPr lang="en-US" dirty="0"/>
              <a:t>are of two basic types: </a:t>
            </a:r>
            <a:r>
              <a:rPr lang="en-US" b="1" dirty="0"/>
              <a:t>plain and rolling-element</a:t>
            </a:r>
            <a:r>
              <a:rPr lang="en-US" b="1" dirty="0" smtClean="0"/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b="1" dirty="0"/>
              <a:t>Plain bearings </a:t>
            </a:r>
            <a:r>
              <a:rPr lang="en-US" dirty="0"/>
              <a:t>are based on sliding motion between a stationary and a moving member, and are almost universally used in engines. </a:t>
            </a:r>
            <a:endParaRPr lang="en-US" dirty="0" smtClean="0"/>
          </a:p>
          <a:p>
            <a:pPr algn="just"/>
            <a:r>
              <a:rPr lang="en-US" b="1" dirty="0" smtClean="0"/>
              <a:t>Rolling-element</a:t>
            </a:r>
            <a:r>
              <a:rPr lang="en-US" dirty="0" smtClean="0"/>
              <a:t> </a:t>
            </a:r>
            <a:r>
              <a:rPr lang="en-US" dirty="0"/>
              <a:t>bearings have either balls or rollers that accommodate motion between the stationary and moving parts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</a:t>
            </a:r>
            <a:r>
              <a:rPr lang="en-US" dirty="0"/>
              <a:t>film of lubricant separating moving surfaces is essential for long service life. </a:t>
            </a:r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Journal Bearings</a:t>
            </a:r>
            <a:br>
              <a:rPr lang="en-US" b="1" dirty="0"/>
            </a:br>
            <a:endParaRPr lang="en-US" dirty="0"/>
          </a:p>
        </p:txBody>
      </p:sp>
      <p:pic>
        <p:nvPicPr>
          <p:cNvPr id="5" name="Content Placeholder 4" descr="110903_3l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752600"/>
            <a:ext cx="4415465" cy="3810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dirty="0" smtClean="0"/>
              <a:t>    A </a:t>
            </a:r>
            <a:r>
              <a:rPr lang="en-US" dirty="0"/>
              <a:t>journal or sleeve bearing consists of a cylindrical housing supporting a rotating shaft. The term "journal" refers to the portion of a shaft contained within a bearing; "sleeve" refers to the bearing configuration.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hrust bearing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4191000"/>
            <a:ext cx="8686800" cy="1905000"/>
          </a:xfrm>
        </p:spPr>
        <p:txBody>
          <a:bodyPr>
            <a:noAutofit/>
          </a:bodyPr>
          <a:lstStyle/>
          <a:p>
            <a:pPr algn="just"/>
            <a:r>
              <a:rPr lang="en-US" sz="2500" b="0" dirty="0"/>
              <a:t>Thrust bearings accommodate the axial movement of a rotating shaft. They are usually used in conjunction with journal bearings and are lubricated by grease, which leaks from the ends of the journal housings</a:t>
            </a:r>
            <a:endParaRPr lang="en-US" sz="2500" dirty="0"/>
          </a:p>
        </p:txBody>
      </p:sp>
      <p:pic>
        <p:nvPicPr>
          <p:cNvPr id="8" name="Content Placeholder 7" descr="thurst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55468" y="1524000"/>
            <a:ext cx="3084411" cy="2514600"/>
          </a:xfrm>
        </p:spPr>
      </p:pic>
      <p:pic>
        <p:nvPicPr>
          <p:cNvPr id="7" name="Content Placeholder 5" descr="thurst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600200" y="1752600"/>
            <a:ext cx="2362200" cy="2193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Roller </a:t>
            </a:r>
            <a:r>
              <a:rPr lang="en-US" b="1" dirty="0" smtClean="0"/>
              <a:t>Bearings</a:t>
            </a:r>
            <a:endParaRPr lang="en-US" dirty="0"/>
          </a:p>
        </p:txBody>
      </p:sp>
      <p:pic>
        <p:nvPicPr>
          <p:cNvPr id="5" name="Content Placeholder 4" descr="rollin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600200"/>
            <a:ext cx="68580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Ball bearings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962400"/>
            <a:ext cx="4041775" cy="2163762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purpose of a ball bearing is to reduce rotational friction and support radial and axial loads.</a:t>
            </a:r>
          </a:p>
          <a:p>
            <a:pPr algn="just"/>
            <a:r>
              <a:rPr lang="en-US" dirty="0" smtClean="0"/>
              <a:t>This is </a:t>
            </a:r>
            <a:r>
              <a:rPr lang="en-US" b="1" dirty="0" smtClean="0"/>
              <a:t>point contact </a:t>
            </a:r>
            <a:r>
              <a:rPr lang="en-US" dirty="0" smtClean="0"/>
              <a:t>bearing.</a:t>
            </a:r>
          </a:p>
          <a:p>
            <a:endParaRPr lang="en-US" dirty="0"/>
          </a:p>
        </p:txBody>
      </p:sp>
      <p:pic>
        <p:nvPicPr>
          <p:cNvPr id="7" name="Content Placeholder 4" descr="b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8600" y="1752600"/>
            <a:ext cx="4075834" cy="4408488"/>
          </a:xfrm>
        </p:spPr>
      </p:pic>
      <p:pic>
        <p:nvPicPr>
          <p:cNvPr id="1026" name="Picture 2" descr="C:\Users\Administrator\Desktop\Bridge Course_Mech\chapter 3\images\BallBearing animati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295400"/>
            <a:ext cx="2476500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Cylindrical Roller Bearing</a:t>
            </a:r>
            <a:endParaRPr lang="en-US" dirty="0"/>
          </a:p>
        </p:txBody>
      </p:sp>
      <p:pic>
        <p:nvPicPr>
          <p:cNvPr id="5" name="Content Placeholder 4" descr="single-row-cylindrical-roller-bearing-26921-27896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4012" y="1600200"/>
            <a:ext cx="3924975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is </a:t>
            </a:r>
            <a:r>
              <a:rPr lang="en-US" b="1" dirty="0" smtClean="0"/>
              <a:t>line contact</a:t>
            </a:r>
            <a:r>
              <a:rPr lang="en-US" dirty="0" smtClean="0"/>
              <a:t> bearing.</a:t>
            </a:r>
          </a:p>
          <a:p>
            <a:r>
              <a:rPr lang="en-US" dirty="0" smtClean="0"/>
              <a:t>Used for heavy radial loads.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Concept of Gear and Gear trains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1"/>
            <a:ext cx="8458200" cy="1295400"/>
          </a:xfrm>
        </p:spPr>
        <p:txBody>
          <a:bodyPr/>
          <a:lstStyle/>
          <a:p>
            <a:pPr algn="just"/>
            <a:r>
              <a:rPr lang="en-US" b="1" dirty="0" smtClean="0"/>
              <a:t>Gears</a:t>
            </a:r>
            <a:r>
              <a:rPr lang="en-US" dirty="0" smtClean="0"/>
              <a:t> are machine elements that transmit motion by means of successively engaging teeth.</a:t>
            </a:r>
          </a:p>
          <a:p>
            <a:pPr algn="just"/>
            <a:endParaRPr lang="en-US" dirty="0"/>
          </a:p>
        </p:txBody>
      </p:sp>
      <p:pic>
        <p:nvPicPr>
          <p:cNvPr id="5" name="Content Placeholder 4" descr="types of gear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2400" y="2209800"/>
            <a:ext cx="8686800" cy="4419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Gears Meshing</a:t>
            </a:r>
            <a:endParaRPr lang="en-US" dirty="0"/>
          </a:p>
        </p:txBody>
      </p:sp>
      <p:pic>
        <p:nvPicPr>
          <p:cNvPr id="5" name="Content Placeholder 4" descr="Gears_animation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752600"/>
            <a:ext cx="4419600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301</Words>
  <Application>Microsoft Office PowerPoint</Application>
  <PresentationFormat>On-screen Show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 and Need of Power Transmission</vt:lpstr>
      <vt:lpstr>Bearings </vt:lpstr>
      <vt:lpstr>Journal Bearings </vt:lpstr>
      <vt:lpstr>Thrust bearing</vt:lpstr>
      <vt:lpstr>Roller Bearings</vt:lpstr>
      <vt:lpstr>Ball bearings</vt:lpstr>
      <vt:lpstr>Cylindrical Roller Bearing</vt:lpstr>
      <vt:lpstr>Concept of Gear and Gear trains </vt:lpstr>
      <vt:lpstr>Gears Meshing</vt:lpstr>
      <vt:lpstr>Gear Trains</vt:lpstr>
      <vt:lpstr>Gear Trains</vt:lpstr>
      <vt:lpstr>Belt drives</vt:lpstr>
      <vt:lpstr>Application of Rope Drive</vt:lpstr>
      <vt:lpstr>Chain Drive</vt:lpstr>
      <vt:lpstr>Slide 15</vt:lpstr>
    </vt:vector>
  </TitlesOfParts>
  <Company>Wipro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definition of power and need of power transmission</dc:title>
  <dc:creator>Valued Customer</dc:creator>
  <cp:lastModifiedBy>Valued Customer</cp:lastModifiedBy>
  <cp:revision>29</cp:revision>
  <dcterms:created xsi:type="dcterms:W3CDTF">2013-07-10T08:00:15Z</dcterms:created>
  <dcterms:modified xsi:type="dcterms:W3CDTF">2013-07-10T10:00:26Z</dcterms:modified>
</cp:coreProperties>
</file>