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420" r:id="rId1"/>
  </p:sldMasterIdLst>
  <p:notesMasterIdLst>
    <p:notesMasterId r:id="rId47"/>
  </p:notesMasterIdLst>
  <p:sldIdLst>
    <p:sldId id="548" r:id="rId2"/>
    <p:sldId id="729" r:id="rId3"/>
    <p:sldId id="624" r:id="rId4"/>
    <p:sldId id="745" r:id="rId5"/>
    <p:sldId id="744" r:id="rId6"/>
    <p:sldId id="732" r:id="rId7"/>
    <p:sldId id="731" r:id="rId8"/>
    <p:sldId id="735" r:id="rId9"/>
    <p:sldId id="627" r:id="rId10"/>
    <p:sldId id="736" r:id="rId11"/>
    <p:sldId id="738" r:id="rId12"/>
    <p:sldId id="635" r:id="rId13"/>
    <p:sldId id="636" r:id="rId14"/>
    <p:sldId id="637" r:id="rId15"/>
    <p:sldId id="638" r:id="rId16"/>
    <p:sldId id="641" r:id="rId17"/>
    <p:sldId id="644" r:id="rId18"/>
    <p:sldId id="645" r:id="rId19"/>
    <p:sldId id="646" r:id="rId20"/>
    <p:sldId id="647" r:id="rId21"/>
    <p:sldId id="753" r:id="rId22"/>
    <p:sldId id="754" r:id="rId23"/>
    <p:sldId id="685" r:id="rId24"/>
    <p:sldId id="746" r:id="rId25"/>
    <p:sldId id="747" r:id="rId26"/>
    <p:sldId id="748" r:id="rId27"/>
    <p:sldId id="749" r:id="rId28"/>
    <p:sldId id="750" r:id="rId29"/>
    <p:sldId id="751" r:id="rId30"/>
    <p:sldId id="752" r:id="rId31"/>
    <p:sldId id="691" r:id="rId32"/>
    <p:sldId id="692" r:id="rId33"/>
    <p:sldId id="740" r:id="rId34"/>
    <p:sldId id="755" r:id="rId35"/>
    <p:sldId id="694" r:id="rId36"/>
    <p:sldId id="452" r:id="rId37"/>
    <p:sldId id="347" r:id="rId38"/>
    <p:sldId id="348" r:id="rId39"/>
    <p:sldId id="349" r:id="rId40"/>
    <p:sldId id="350" r:id="rId41"/>
    <p:sldId id="351" r:id="rId42"/>
    <p:sldId id="352" r:id="rId43"/>
    <p:sldId id="689" r:id="rId44"/>
    <p:sldId id="686" r:id="rId45"/>
    <p:sldId id="687"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F5F5F"/>
    <a:srgbClr val="CC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9" autoAdjust="0"/>
    <p:restoredTop sz="91502" autoAdjust="0"/>
  </p:normalViewPr>
  <p:slideViewPr>
    <p:cSldViewPr snapToGrid="0" snapToObjects="1">
      <p:cViewPr>
        <p:scale>
          <a:sx n="60" d="100"/>
          <a:sy n="60" d="100"/>
        </p:scale>
        <p:origin x="-1620" y="-258"/>
      </p:cViewPr>
      <p:guideLst>
        <p:guide orient="horz" pos="2160"/>
        <p:guide pos="3204"/>
      </p:guideLst>
    </p:cSldViewPr>
  </p:slideViewPr>
  <p:notesTextViewPr>
    <p:cViewPr>
      <p:scale>
        <a:sx n="100" d="100"/>
        <a:sy n="100" d="100"/>
      </p:scale>
      <p:origin x="0" y="0"/>
    </p:cViewPr>
  </p:notesTextViewPr>
  <p:sorterViewPr>
    <p:cViewPr>
      <p:scale>
        <a:sx n="66" d="100"/>
        <a:sy n="66" d="100"/>
      </p:scale>
      <p:origin x="0" y="1770"/>
    </p:cViewPr>
  </p:sorterViewPr>
  <p:gridSpacing cx="73737788" cy="7373778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image" Target="../media/image25.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26DEAFE7-788D-4B74-A470-53BA52E65C58}" type="datetimeFigureOut">
              <a:rPr lang="en-US"/>
              <a:pPr>
                <a:defRPr/>
              </a:pPr>
              <a:t>7/11/2013</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N"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D42AE032-A532-4E49-BB44-39711673E572}" type="slidenum">
              <a:rPr lang="en-IN"/>
              <a:pPr>
                <a:defRPr/>
              </a:pPr>
              <a:t>‹#›</a:t>
            </a:fld>
            <a:endParaRPr lang="en-I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p:spPr>
      </p:sp>
      <p:sp>
        <p:nvSpPr>
          <p:cNvPr id="1228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p>
        </p:txBody>
      </p:sp>
      <p:sp>
        <p:nvSpPr>
          <p:cNvPr id="1228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90ECC46-3880-48DA-8D54-800762796285}" type="slidenum">
              <a:rPr lang="en-IN" smtClean="0">
                <a:latin typeface="Arial" pitchFamily="34" charset="0"/>
              </a:rPr>
              <a:pPr/>
              <a:t>1</a:t>
            </a:fld>
            <a:endParaRPr lang="en-IN"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4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F927B2-4B5F-4121-BCC8-3821B5B0124F}" type="slidenum">
              <a:rPr lang="en-US" smtClean="0">
                <a:latin typeface="Times New Roman" pitchFamily="18" charset="0"/>
              </a:rPr>
              <a:pPr/>
              <a:t>28</a:t>
            </a:fld>
            <a:endParaRPr lang="th-TH"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6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4C06DA-A966-471F-B39F-2996C32FBF3B}" type="slidenum">
              <a:rPr lang="en-US" smtClean="0">
                <a:latin typeface="Times New Roman" pitchFamily="18" charset="0"/>
              </a:rPr>
              <a:pPr/>
              <a:t>29</a:t>
            </a:fld>
            <a:endParaRPr lang="th-TH"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7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6B77763-14E1-4F07-923C-4B8311B34DD4}" type="slidenum">
              <a:rPr lang="en-US" smtClean="0">
                <a:latin typeface="Times New Roman" pitchFamily="18" charset="0"/>
              </a:rPr>
              <a:pPr/>
              <a:t>30</a:t>
            </a:fld>
            <a:endParaRPr lang="th-TH"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p:spPr>
      </p:sp>
      <p:sp>
        <p:nvSpPr>
          <p:cNvPr id="1290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p>
        </p:txBody>
      </p:sp>
      <p:sp>
        <p:nvSpPr>
          <p:cNvPr id="1290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DBBA8A4-BBE8-4C37-BA2B-771893667395}" type="slidenum">
              <a:rPr lang="en-IN" smtClean="0">
                <a:latin typeface="Arial" pitchFamily="34" charset="0"/>
              </a:rPr>
              <a:pPr/>
              <a:t>36</a:t>
            </a:fld>
            <a:endParaRPr lang="en-IN"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p:spPr>
      </p:sp>
      <p:sp>
        <p:nvSpPr>
          <p:cNvPr id="1300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00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70A4E-20AA-4B93-94C1-FE5BDCF36CBB}" type="slidenum">
              <a:rPr lang="en-US" smtClean="0">
                <a:latin typeface="Times New Roman" pitchFamily="18" charset="0"/>
              </a:rPr>
              <a:pPr/>
              <a:t>37</a:t>
            </a:fld>
            <a:endParaRPr lang="th-TH"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10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B73ACA-0019-4E16-A480-E40D17880B48}" type="slidenum">
              <a:rPr lang="en-US" smtClean="0">
                <a:latin typeface="Times New Roman" pitchFamily="18" charset="0"/>
              </a:rPr>
              <a:pPr/>
              <a:t>38</a:t>
            </a:fld>
            <a:endParaRPr lang="th-TH"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2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E85E40-7416-4407-AF8A-C3196C17C3C0}" type="slidenum">
              <a:rPr lang="en-US" smtClean="0">
                <a:latin typeface="Times New Roman" pitchFamily="18" charset="0"/>
              </a:rPr>
              <a:pPr/>
              <a:t>39</a:t>
            </a:fld>
            <a:endParaRPr lang="th-TH"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3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14A1EF-B879-49C0-9D85-FF152EB35566}" type="slidenum">
              <a:rPr lang="en-US" smtClean="0">
                <a:latin typeface="Times New Roman" pitchFamily="18" charset="0"/>
              </a:rPr>
              <a:pPr/>
              <a:t>40</a:t>
            </a:fld>
            <a:endParaRPr lang="th-TH"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4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340C3A-9701-43A8-A35C-0F97239D3715}" type="slidenum">
              <a:rPr lang="en-US" smtClean="0">
                <a:latin typeface="Times New Roman" pitchFamily="18" charset="0"/>
              </a:rPr>
              <a:pPr/>
              <a:t>41</a:t>
            </a:fld>
            <a:endParaRPr lang="th-TH"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p:spPr>
      </p:sp>
      <p:sp>
        <p:nvSpPr>
          <p:cNvPr id="1351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latin typeface="Times New Roman" pitchFamily="18" charset="0"/>
            </a:endParaRPr>
          </a:p>
        </p:txBody>
      </p:sp>
      <p:sp>
        <p:nvSpPr>
          <p:cNvPr id="1351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9160B24-E05F-45E7-AC0A-269725DC981E}" type="slidenum">
              <a:rPr lang="en-US" smtClean="0">
                <a:latin typeface="Times New Roman" pitchFamily="18" charset="0"/>
              </a:rPr>
              <a:pPr/>
              <a:t>42</a:t>
            </a:fld>
            <a:endParaRPr lang="th-TH"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p:spPr>
      </p:sp>
      <p:sp>
        <p:nvSpPr>
          <p:cNvPr id="1269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smtClean="0"/>
          </a:p>
        </p:txBody>
      </p:sp>
      <p:sp>
        <p:nvSpPr>
          <p:cNvPr id="1269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70F72E-7164-466B-94C8-599D979DE3E5}" type="slidenum">
              <a:rPr lang="en-IN" smtClean="0">
                <a:latin typeface="Arial" pitchFamily="34" charset="0"/>
              </a:rPr>
              <a:pPr/>
              <a:t>2</a:t>
            </a:fld>
            <a:endParaRPr lang="en-IN"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42AE032-A532-4E49-BB44-39711673E572}" type="slidenum">
              <a:rPr lang="en-IN" smtClean="0"/>
              <a:pPr>
                <a:defRPr/>
              </a:pPr>
              <a:t>9</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42AE032-A532-4E49-BB44-39711673E572}" type="slidenum">
              <a:rPr lang="en-IN" smtClean="0"/>
              <a:pPr>
                <a:defRPr/>
              </a:pPr>
              <a:t>21</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mtClean="0"/>
          </a:p>
        </p:txBody>
      </p:sp>
      <p:sp>
        <p:nvSpPr>
          <p:cNvPr id="1280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75B089-407E-4B2B-8447-BE0AD0D11178}" type="slidenum">
              <a:rPr lang="en-IN" smtClean="0">
                <a:latin typeface="Arial" pitchFamily="34" charset="0"/>
              </a:rPr>
              <a:pPr/>
              <a:t>22</a:t>
            </a:fld>
            <a:endParaRPr lang="en-IN"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49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23CD20-107A-46AD-867A-BA6FC96430C1}" type="slidenum">
              <a:rPr lang="en-US" smtClean="0">
                <a:latin typeface="Times New Roman" pitchFamily="18" charset="0"/>
              </a:rPr>
              <a:pPr/>
              <a:t>24</a:t>
            </a:fld>
            <a:endParaRPr lang="th-TH"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1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7D0ED5-9D97-4490-A64F-5345E31EC21F}" type="slidenum">
              <a:rPr lang="en-US" smtClean="0">
                <a:latin typeface="Times New Roman" pitchFamily="18" charset="0"/>
              </a:rPr>
              <a:pPr/>
              <a:t>25</a:t>
            </a:fld>
            <a:endParaRPr lang="th-TH"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2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335C58-DD9A-4CEF-B6FB-9A8BC757691E}" type="slidenum">
              <a:rPr lang="en-US" smtClean="0">
                <a:latin typeface="Times New Roman" pitchFamily="18" charset="0"/>
              </a:rPr>
              <a:pPr/>
              <a:t>26</a:t>
            </a:fld>
            <a:endParaRPr lang="th-TH"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N" sz="1800" smtClean="0">
              <a:latin typeface="Times New Roman" pitchFamily="18" charset="0"/>
            </a:endParaRPr>
          </a:p>
        </p:txBody>
      </p:sp>
      <p:sp>
        <p:nvSpPr>
          <p:cNvPr id="153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4A18D-0EA8-4197-8347-435DB9BF74CB}" type="slidenum">
              <a:rPr lang="en-US" smtClean="0">
                <a:latin typeface="Times New Roman" pitchFamily="18" charset="0"/>
              </a:rPr>
              <a:pPr/>
              <a:t>27</a:t>
            </a:fld>
            <a:endParaRPr lang="th-TH"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5BC99A08-60DA-4559-8D83-14DFA1FA7262}" type="slidenum">
              <a:rPr lang="en-US" smtClean="0"/>
              <a:pPr>
                <a:defRPr/>
              </a:pPr>
              <a:t>‹#›</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33EA7624-3D5E-492A-8BB5-A781CF96C113}" type="slidenum">
              <a:rPr lang="en-US" smtClean="0"/>
              <a:pPr>
                <a:defRPr/>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5CAB317D-F639-42D3-80A3-A6DF1E19A031}" type="slidenum">
              <a:rPr lang="en-US" smtClean="0"/>
              <a:pPr>
                <a:defRPr/>
              </a:pPr>
              <a:t>‹#›</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p:txBody>
          <a:bodyPr/>
          <a:lstStyle>
            <a:lvl1pPr>
              <a:defRPr/>
            </a:lvl1pPr>
          </a:lstStyle>
          <a:p>
            <a:pPr>
              <a:defRPr/>
            </a:pPr>
            <a:endParaRPr lang="en-GB"/>
          </a:p>
        </p:txBody>
      </p:sp>
      <p:sp>
        <p:nvSpPr>
          <p:cNvPr id="6" name="Rectangle 5"/>
          <p:cNvSpPr>
            <a:spLocks noGrp="1" noChangeArrowheads="1"/>
          </p:cNvSpPr>
          <p:nvPr>
            <p:ph type="ftr" sz="quarter" idx="11"/>
          </p:nvPr>
        </p:nvSpPr>
        <p:spPr/>
        <p:txBody>
          <a:bodyPr/>
          <a:lstStyle>
            <a:lvl1pPr>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pPr>
              <a:defRPr/>
            </a:pPr>
            <a:fld id="{2433FE51-46F5-4832-8D9E-9EB188CCFA22}" type="slidenum">
              <a:rPr lang="en-GB"/>
              <a:pPr>
                <a:defRPr/>
              </a:pPr>
              <a:t>‹#›</a:t>
            </a:fld>
            <a:endParaRPr lang="en-GB"/>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3595A9EC-FFCB-4126-9518-36BF57BD8A49}" type="slidenum">
              <a:rPr lang="en-US" smtClean="0"/>
              <a:pPr>
                <a:defRPr/>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04AC832A-B50E-43FB-8736-8E5F2B6ABAD7}"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25E0CCCE-D141-479B-AFF1-EF0B84EE46ED}" type="slidenum">
              <a:rPr lang="en-US" smtClean="0"/>
              <a:pPr>
                <a:defRPr/>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C3B8D650-2239-4385-ADD4-8FD61541461C}" type="slidenum">
              <a:rPr lang="en-US" smtClean="0"/>
              <a:pPr>
                <a:defRPr/>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44F2D637-D0D5-42C1-84CB-17479FF69A39}" type="slidenum">
              <a:rPr lang="en-US" smtClean="0"/>
              <a:pPr>
                <a:defRPr/>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47882C14-4C9A-41FE-A41A-FE15D7D8A81A}" type="slidenum">
              <a:rPr lang="en-US" smtClean="0"/>
              <a:pPr>
                <a:defRPr/>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9BB63DC9-21E5-4E66-BAEB-BDDC7E438EA1}" type="slidenum">
              <a:rPr lang="en-US" smtClean="0"/>
              <a:pPr>
                <a:defRPr/>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AB0520DB-4A87-420F-BA49-D8E237244E10}"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77013A3F-EE9D-4987-8E6E-758D9363C8B7}"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6421" r:id="rId1"/>
    <p:sldLayoutId id="2147486422" r:id="rId2"/>
    <p:sldLayoutId id="2147486423" r:id="rId3"/>
    <p:sldLayoutId id="2147486424" r:id="rId4"/>
    <p:sldLayoutId id="2147486425" r:id="rId5"/>
    <p:sldLayoutId id="2147486426" r:id="rId6"/>
    <p:sldLayoutId id="2147486427" r:id="rId7"/>
    <p:sldLayoutId id="2147486428" r:id="rId8"/>
    <p:sldLayoutId id="2147486429" r:id="rId9"/>
    <p:sldLayoutId id="2147486430" r:id="rId10"/>
    <p:sldLayoutId id="2147486431" r:id="rId11"/>
    <p:sldLayoutId id="2147486432" r:id="rId12"/>
  </p:sldLayoutIdLst>
  <p:transition>
    <p:random/>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en.wikipedia.org/wiki/ANSI/ASME_Y14.1" TargetMode="External"/><Relationship Id="rId2" Type="http://schemas.openxmlformats.org/officeDocument/2006/relationships/hyperlink" Target="http://en.wikipedia.org/wiki/ISO_standard" TargetMode="Externa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hyperlink" Target="http://en.wikipedia.org/wiki/File:A_size_illustration.sv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7.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10" Type="http://schemas.openxmlformats.org/officeDocument/2006/relationships/oleObject" Target="../embeddings/oleObject10.bin"/><Relationship Id="rId4" Type="http://schemas.openxmlformats.org/officeDocument/2006/relationships/oleObject" Target="../embeddings/oleObject4.bin"/><Relationship Id="rId9"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2.bp.blogspot.com/-h_OHPnRSzZM/T_hkf76R0LI/AAAAAAAAGYU/xRYnis2-Ij4/s1600/drawing+board.pn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97269"/>
            <a:ext cx="7731457" cy="2002222"/>
          </a:xfrm>
        </p:spPr>
        <p:txBody>
          <a:bodyPr>
            <a:normAutofit fontScale="92500" lnSpcReduction="20000"/>
          </a:bodyPr>
          <a:lstStyle/>
          <a:p>
            <a:pPr algn="ctr">
              <a:buFontTx/>
              <a:buNone/>
              <a:defRPr/>
            </a:pPr>
            <a:endParaRPr lang="en-US" sz="3600" b="1" dirty="0" smtClean="0">
              <a:solidFill>
                <a:srgbClr val="00B050"/>
              </a:solidFill>
            </a:endParaRPr>
          </a:p>
          <a:p>
            <a:pPr algn="ctr">
              <a:buFontTx/>
              <a:buNone/>
              <a:defRPr/>
            </a:pPr>
            <a:r>
              <a:rPr lang="en-US" sz="3600" b="1" dirty="0" smtClean="0">
                <a:effectLst>
                  <a:outerShdw blurRad="38100" dist="38100" dir="2700000" algn="tl">
                    <a:srgbClr val="000000">
                      <a:alpha val="43137"/>
                    </a:srgbClr>
                  </a:outerShdw>
                </a:effectLst>
                <a:latin typeface="Cambria" pitchFamily="18" charset="0"/>
              </a:rPr>
              <a:t>Bridge Course</a:t>
            </a:r>
          </a:p>
          <a:p>
            <a:pPr algn="ctr">
              <a:buFontTx/>
              <a:buNone/>
              <a:defRPr/>
            </a:pPr>
            <a:r>
              <a:rPr lang="en-US" sz="3600" b="1" dirty="0" smtClean="0">
                <a:effectLst>
                  <a:outerShdw blurRad="38100" dist="38100" dir="2700000" algn="tl">
                    <a:srgbClr val="000000">
                      <a:alpha val="43137"/>
                    </a:srgbClr>
                  </a:outerShdw>
                </a:effectLst>
                <a:latin typeface="Cambria" pitchFamily="18" charset="0"/>
              </a:rPr>
              <a:t>Introduction TO ENGINEERING </a:t>
            </a:r>
          </a:p>
          <a:p>
            <a:pPr algn="ctr">
              <a:buFontTx/>
              <a:buNone/>
              <a:defRPr/>
            </a:pPr>
            <a:r>
              <a:rPr lang="en-US" sz="3600" b="1" dirty="0" smtClean="0">
                <a:effectLst>
                  <a:outerShdw blurRad="38100" dist="38100" dir="2700000" algn="tl">
                    <a:srgbClr val="000000">
                      <a:alpha val="43137"/>
                    </a:srgbClr>
                  </a:outerShdw>
                </a:effectLst>
                <a:latin typeface="Cambria" pitchFamily="18" charset="0"/>
              </a:rPr>
              <a:t>( MECHANICAL ENGINEERING )</a:t>
            </a:r>
          </a:p>
          <a:p>
            <a:pPr algn="ctr">
              <a:buFontTx/>
              <a:buNone/>
              <a:defRPr/>
            </a:pPr>
            <a:endParaRPr lang="en-US" sz="3600" b="1" dirty="0" smtClean="0">
              <a:effectLst>
                <a:outerShdw blurRad="38100" dist="38100" dir="2700000" algn="tl">
                  <a:srgbClr val="000000">
                    <a:alpha val="43137"/>
                  </a:srgbClr>
                </a:outerShdw>
              </a:effectLst>
              <a:latin typeface="Algerian" pitchFamily="82" charset="0"/>
            </a:endParaRPr>
          </a:p>
        </p:txBody>
      </p:sp>
      <p:sp>
        <p:nvSpPr>
          <p:cNvPr id="5" name="Title 4"/>
          <p:cNvSpPr>
            <a:spLocks noGrp="1"/>
          </p:cNvSpPr>
          <p:nvPr>
            <p:ph type="title"/>
          </p:nvPr>
        </p:nvSpPr>
        <p:spPr>
          <a:xfrm>
            <a:off x="457199" y="320040"/>
            <a:ext cx="7731457" cy="1143000"/>
          </a:xfrm>
        </p:spPr>
        <p:txBody>
          <a:bodyPr>
            <a:noAutofit/>
          </a:bodyPr>
          <a:lstStyle/>
          <a:p>
            <a:pPr algn="ctr"/>
            <a:r>
              <a:rPr lang="en-US" sz="4000" b="1" i="1" dirty="0" smtClean="0">
                <a:solidFill>
                  <a:srgbClr val="0070C0"/>
                </a:solidFill>
                <a:effectLst/>
                <a:latin typeface="Cambria" pitchFamily="18" charset="0"/>
              </a:rPr>
              <a:t>GUJARAT TECHNOLOGICAL UNIVERSITY</a:t>
            </a:r>
            <a:endParaRPr lang="en-US" sz="4000" b="1" i="1" dirty="0">
              <a:solidFill>
                <a:srgbClr val="0070C0"/>
              </a:solidFill>
              <a:effectLst/>
              <a:latin typeface="Cambria" pitchFamily="18" charset="0"/>
            </a:endParaRPr>
          </a:p>
        </p:txBody>
      </p:sp>
      <p:sp>
        <p:nvSpPr>
          <p:cNvPr id="4" name="Content Placeholder 2"/>
          <p:cNvSpPr txBox="1">
            <a:spLocks/>
          </p:cNvSpPr>
          <p:nvPr/>
        </p:nvSpPr>
        <p:spPr>
          <a:xfrm>
            <a:off x="609600" y="4099034"/>
            <a:ext cx="7731457" cy="1923393"/>
          </a:xfrm>
          <a:prstGeom prst="rect">
            <a:avLst/>
          </a:prstGeom>
        </p:spPr>
        <p:txBody>
          <a:bodyPr vert="horz">
            <a:normAutofit/>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buFontTx/>
              <a:buNone/>
              <a:tabLst/>
              <a:defRPr/>
            </a:pPr>
            <a:endParaRPr kumimoji="0" lang="en-US" sz="3600" b="1" i="0" u="none" strike="noStrike" kern="1200" cap="none" spc="0" normalizeH="0" baseline="0" noProof="0" dirty="0" smtClean="0">
              <a:ln>
                <a:noFill/>
              </a:ln>
              <a:solidFill>
                <a:srgbClr val="00B050"/>
              </a:solidFill>
              <a:effectLst/>
              <a:uLnTx/>
              <a:uFillTx/>
              <a:latin typeface="+mn-lt"/>
              <a:ea typeface="+mn-ea"/>
              <a:cs typeface="+mn-cs"/>
            </a:endParaRPr>
          </a:p>
          <a:p>
            <a:pPr marL="365760" marR="0" lvl="0" indent="-256032" algn="ctr" defTabSz="914400" rtl="0" eaLnBrk="1" fontAlgn="auto" latinLnBrk="0" hangingPunct="1">
              <a:lnSpc>
                <a:spcPct val="100000"/>
              </a:lnSpc>
              <a:spcBef>
                <a:spcPts val="400"/>
              </a:spcBef>
              <a:spcAft>
                <a:spcPts val="0"/>
              </a:spcAft>
              <a:buClr>
                <a:schemeClr val="accent1"/>
              </a:buClr>
              <a:buSzPct val="68000"/>
              <a:buFontTx/>
              <a:buNone/>
              <a:tabLst/>
              <a:defRPr/>
            </a:pPr>
            <a:r>
              <a:rPr kumimoji="0" lang="en-US" sz="3600" b="1" i="0" u="none" strike="noStrike" kern="1200" cap="none" spc="0" normalizeH="0" baseline="0" noProof="0" dirty="0" smtClean="0">
                <a:ln>
                  <a:noFill/>
                </a:ln>
                <a:effectLst>
                  <a:outerShdw blurRad="38100" dist="38100" dir="2700000" algn="tl">
                    <a:srgbClr val="000000">
                      <a:alpha val="43137"/>
                    </a:srgbClr>
                  </a:outerShdw>
                </a:effectLst>
                <a:uLnTx/>
                <a:uFillTx/>
                <a:latin typeface="Cambria" pitchFamily="18" charset="0"/>
                <a:ea typeface="+mn-ea"/>
                <a:cs typeface="+mn-cs"/>
              </a:rPr>
              <a:t>Lecture No . 4 , 5 and 6</a:t>
            </a:r>
          </a:p>
          <a:p>
            <a:pPr marL="365760" marR="0" lvl="0" indent="-256032" algn="ctr" defTabSz="914400" rtl="0" eaLnBrk="1" fontAlgn="auto" latinLnBrk="0" hangingPunct="1">
              <a:lnSpc>
                <a:spcPct val="100000"/>
              </a:lnSpc>
              <a:spcBef>
                <a:spcPts val="400"/>
              </a:spcBef>
              <a:spcAft>
                <a:spcPts val="0"/>
              </a:spcAft>
              <a:buClr>
                <a:schemeClr val="accent1"/>
              </a:buClr>
              <a:buSzPct val="68000"/>
              <a:buFontTx/>
              <a:buNone/>
              <a:tabLst/>
              <a:defRPr/>
            </a:pPr>
            <a:endParaRPr kumimoji="0" lang="en-US" sz="3600" b="1" i="0" u="none" strike="noStrike" kern="1200" cap="none" spc="0" normalizeH="0" baseline="0" noProof="0" dirty="0" smtClean="0">
              <a:ln>
                <a:noFill/>
              </a:ln>
              <a:solidFill>
                <a:srgbClr val="0070C0"/>
              </a:solidFill>
              <a:effectLst>
                <a:outerShdw blurRad="38100" dist="38100" dir="2700000" algn="tl">
                  <a:srgbClr val="000000">
                    <a:alpha val="43137"/>
                  </a:srgbClr>
                </a:outerShdw>
              </a:effectLst>
              <a:uLnTx/>
              <a:uFillTx/>
              <a:latin typeface="Algerian" pitchFamily="82" charset="0"/>
              <a:ea typeface="+mn-ea"/>
              <a:cs typeface="+mn-cs"/>
            </a:endParaRPr>
          </a:p>
        </p:txBody>
      </p:sp>
    </p:spTree>
  </p:cSld>
  <p:clrMapOvr>
    <a:masterClrMapping/>
  </p:clrMapOvr>
  <p:transition advClick="0">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1"/>
          <p:cNvSpPr>
            <a:spLocks noChangeArrowheads="1"/>
          </p:cNvSpPr>
          <p:nvPr/>
        </p:nvSpPr>
        <p:spPr bwMode="auto">
          <a:xfrm>
            <a:off x="177420" y="739895"/>
            <a:ext cx="8966579" cy="5078265"/>
          </a:xfrm>
          <a:prstGeom prst="rect">
            <a:avLst/>
          </a:prstGeom>
          <a:solidFill>
            <a:srgbClr val="FFFFFF"/>
          </a:solidFill>
          <a:ln w="9525">
            <a:noFill/>
            <a:miter lim="800000"/>
            <a:headEnd/>
            <a:tailEnd/>
          </a:ln>
          <a:effectLst>
            <a:prstShdw prst="shdw17" dist="17961" dir="2700000">
              <a:srgbClr val="FFFFFF">
                <a:gamma/>
                <a:shade val="60000"/>
                <a:invGamma/>
              </a:srgbClr>
            </a:prstShdw>
          </a:effectLst>
        </p:spPr>
        <p:txBody>
          <a:bodyPr wrap="square" lIns="0" tIns="76176" rIns="0" bIns="76176" anchor="ctr">
            <a:spAutoFit/>
          </a:bodyPr>
          <a:lstStyle/>
          <a:p>
            <a:pPr algn="just" eaLnBrk="0" hangingPunct="0">
              <a:defRPr/>
            </a:pPr>
            <a:r>
              <a:rPr lang="en-US" sz="2000" b="1" dirty="0">
                <a:latin typeface="Cambria" pitchFamily="18" charset="0"/>
                <a:cs typeface="Arial" pitchFamily="34" charset="0"/>
              </a:rPr>
              <a:t>Neatness, quality and accuracy of the drawing greatly depends upon the type and conditions of the pencil used for drawing. </a:t>
            </a:r>
          </a:p>
          <a:p>
            <a:pPr algn="just" eaLnBrk="0" hangingPunct="0">
              <a:defRPr/>
            </a:pPr>
            <a:endParaRPr lang="en-US" sz="2000" b="1" dirty="0">
              <a:solidFill>
                <a:srgbClr val="444444"/>
              </a:solidFill>
              <a:effectLst>
                <a:outerShdw blurRad="38100" dist="38100" dir="2700000" algn="tl">
                  <a:srgbClr val="000000">
                    <a:alpha val="43137"/>
                  </a:srgbClr>
                </a:outerShdw>
              </a:effectLst>
              <a:latin typeface="Cambria" pitchFamily="18" charset="0"/>
              <a:cs typeface="Arial" pitchFamily="34" charset="0"/>
            </a:endParaRPr>
          </a:p>
          <a:p>
            <a:pPr algn="just" eaLnBrk="0" hangingPunct="0">
              <a:defRPr/>
            </a:pPr>
            <a:r>
              <a:rPr lang="en-US" sz="2000" b="1" dirty="0">
                <a:solidFill>
                  <a:srgbClr val="444444"/>
                </a:solidFill>
                <a:effectLst>
                  <a:outerShdw blurRad="38100" dist="38100" dir="2700000" algn="tl">
                    <a:srgbClr val="000000">
                      <a:alpha val="43137"/>
                    </a:srgbClr>
                  </a:outerShdw>
                </a:effectLst>
                <a:latin typeface="Cambria" pitchFamily="18" charset="0"/>
                <a:cs typeface="Arial" pitchFamily="34" charset="0"/>
              </a:rPr>
              <a:t>(</a:t>
            </a:r>
            <a:r>
              <a:rPr lang="en-US" sz="2000" b="1" dirty="0">
                <a:latin typeface="Cambria" pitchFamily="18" charset="0"/>
                <a:cs typeface="Arial" pitchFamily="34" charset="0"/>
              </a:rPr>
              <a:t>a)          Hard               :           9H to 4H</a:t>
            </a:r>
            <a:endParaRPr lang="en-US" sz="2000" b="1" dirty="0">
              <a:latin typeface="Cambria" pitchFamily="18" charset="0"/>
            </a:endParaRPr>
          </a:p>
          <a:p>
            <a:pPr algn="just" eaLnBrk="0" hangingPunct="0">
              <a:defRPr/>
            </a:pPr>
            <a:r>
              <a:rPr lang="en-US" sz="2000" b="1" dirty="0">
                <a:latin typeface="Cambria" pitchFamily="18" charset="0"/>
                <a:cs typeface="Arial" pitchFamily="34" charset="0"/>
              </a:rPr>
              <a:t>(b)          Medium      </a:t>
            </a:r>
            <a:r>
              <a:rPr lang="en-US" sz="2000" b="1" dirty="0" smtClean="0">
                <a:latin typeface="Cambria" pitchFamily="18" charset="0"/>
                <a:cs typeface="Arial" pitchFamily="34" charset="0"/>
              </a:rPr>
              <a:t>  </a:t>
            </a:r>
            <a:r>
              <a:rPr lang="en-US" sz="2000" b="1" dirty="0">
                <a:latin typeface="Cambria" pitchFamily="18" charset="0"/>
                <a:cs typeface="Arial" pitchFamily="34" charset="0"/>
              </a:rPr>
              <a:t>:           3H to B (3H, 2H, H, F, HB and B)</a:t>
            </a:r>
            <a:endParaRPr lang="en-US" sz="2000" b="1" dirty="0">
              <a:latin typeface="Cambria" pitchFamily="18" charset="0"/>
            </a:endParaRPr>
          </a:p>
          <a:p>
            <a:pPr algn="just" eaLnBrk="0" hangingPunct="0">
              <a:defRPr/>
            </a:pPr>
            <a:r>
              <a:rPr lang="en-US" sz="2000" b="1" dirty="0">
                <a:latin typeface="Cambria" pitchFamily="18" charset="0"/>
                <a:cs typeface="Arial" pitchFamily="34" charset="0"/>
              </a:rPr>
              <a:t>(c)          Soft                </a:t>
            </a:r>
            <a:r>
              <a:rPr lang="en-US" sz="2000" b="1" dirty="0" smtClean="0">
                <a:latin typeface="Cambria" pitchFamily="18" charset="0"/>
                <a:cs typeface="Arial" pitchFamily="34" charset="0"/>
              </a:rPr>
              <a:t>  </a:t>
            </a:r>
            <a:r>
              <a:rPr lang="en-US" sz="2000" b="1" dirty="0">
                <a:latin typeface="Cambria" pitchFamily="18" charset="0"/>
                <a:cs typeface="Arial" pitchFamily="34" charset="0"/>
              </a:rPr>
              <a:t>:           2B to 7B</a:t>
            </a:r>
          </a:p>
          <a:p>
            <a:pPr algn="just" eaLnBrk="0" hangingPunct="0">
              <a:defRPr/>
            </a:pPr>
            <a:endParaRPr lang="en-US" sz="2000" b="1" dirty="0">
              <a:solidFill>
                <a:srgbClr val="0070C0"/>
              </a:solidFill>
              <a:effectLst>
                <a:outerShdw blurRad="38100" dist="38100" dir="2700000" algn="tl">
                  <a:srgbClr val="000000">
                    <a:alpha val="43137"/>
                  </a:srgbClr>
                </a:outerShdw>
              </a:effectLst>
              <a:latin typeface="Cambria" pitchFamily="18" charset="0"/>
            </a:endParaRPr>
          </a:p>
          <a:p>
            <a:pPr algn="just" eaLnBrk="0" hangingPunct="0">
              <a:defRPr/>
            </a:pPr>
            <a:r>
              <a:rPr lang="en-US" sz="2000" b="1" dirty="0" smtClean="0">
                <a:latin typeface="Cambria" pitchFamily="18" charset="0"/>
                <a:cs typeface="Arial" pitchFamily="34" charset="0"/>
              </a:rPr>
              <a:t>Following </a:t>
            </a:r>
            <a:r>
              <a:rPr lang="en-US" sz="2000" b="1" dirty="0">
                <a:latin typeface="Cambria" pitchFamily="18" charset="0"/>
                <a:cs typeface="Arial" pitchFamily="34" charset="0"/>
              </a:rPr>
              <a:t>pencils should be used for drawing work in class:</a:t>
            </a:r>
          </a:p>
          <a:p>
            <a:pPr algn="just" eaLnBrk="0" hangingPunct="0">
              <a:defRPr/>
            </a:pPr>
            <a:endParaRPr lang="en-US" sz="2000" b="1" dirty="0">
              <a:latin typeface="Cambria" pitchFamily="18" charset="0"/>
            </a:endParaRPr>
          </a:p>
          <a:p>
            <a:pPr eaLnBrk="0" hangingPunct="0">
              <a:defRPr/>
            </a:pPr>
            <a:r>
              <a:rPr lang="en-US" sz="2000" b="1" dirty="0">
                <a:latin typeface="Cambria" pitchFamily="18" charset="0"/>
                <a:cs typeface="Arial" pitchFamily="34" charset="0"/>
              </a:rPr>
              <a:t>2H Pencil - For drawing outlines, Centre lines, Break lines, etc</a:t>
            </a:r>
            <a:r>
              <a:rPr lang="en-US" sz="2000" b="1" dirty="0" smtClean="0">
                <a:latin typeface="Cambria" pitchFamily="18" charset="0"/>
                <a:cs typeface="Arial" pitchFamily="34" charset="0"/>
              </a:rPr>
              <a:t>.</a:t>
            </a:r>
          </a:p>
          <a:p>
            <a:pPr eaLnBrk="0" hangingPunct="0">
              <a:defRPr/>
            </a:pPr>
            <a:endParaRPr lang="en-US" sz="2000" b="1" dirty="0">
              <a:latin typeface="Cambria" pitchFamily="18" charset="0"/>
            </a:endParaRPr>
          </a:p>
          <a:p>
            <a:pPr eaLnBrk="0" hangingPunct="0">
              <a:defRPr/>
            </a:pPr>
            <a:r>
              <a:rPr lang="en-US" sz="2000" b="1" dirty="0">
                <a:latin typeface="Cambria" pitchFamily="18" charset="0"/>
                <a:cs typeface="Arial" pitchFamily="34" charset="0"/>
              </a:rPr>
              <a:t>H Pencil   -  For dimensioning, arrowheads, hatching lines, lettering, sketching, circles, arcs, etc</a:t>
            </a:r>
            <a:r>
              <a:rPr lang="en-US" sz="2000" b="1" dirty="0" smtClean="0">
                <a:latin typeface="Cambria" pitchFamily="18" charset="0"/>
                <a:cs typeface="Arial" pitchFamily="34" charset="0"/>
              </a:rPr>
              <a:t>.</a:t>
            </a:r>
          </a:p>
          <a:p>
            <a:pPr eaLnBrk="0" hangingPunct="0">
              <a:defRPr/>
            </a:pPr>
            <a:endParaRPr lang="en-US" sz="2000" b="1" dirty="0">
              <a:latin typeface="Cambria" pitchFamily="18" charset="0"/>
            </a:endParaRPr>
          </a:p>
          <a:p>
            <a:pPr eaLnBrk="0" hangingPunct="0">
              <a:defRPr/>
            </a:pPr>
            <a:r>
              <a:rPr lang="en-US" sz="2000" b="1" dirty="0">
                <a:latin typeface="Cambria" pitchFamily="18" charset="0"/>
                <a:cs typeface="Arial" pitchFamily="34" charset="0"/>
              </a:rPr>
              <a:t>Micro tip pencil - 0.5mm for drawing outlines and 0.8mm for shading and sketching      </a:t>
            </a:r>
            <a:r>
              <a:rPr lang="en-US" sz="2000" b="1" dirty="0">
                <a:cs typeface="Arial" pitchFamily="34" charset="0"/>
              </a:rPr>
              <a:t> </a:t>
            </a:r>
            <a:r>
              <a:rPr lang="en-US" b="1" dirty="0">
                <a:solidFill>
                  <a:srgbClr val="444444"/>
                </a:solidFill>
                <a:cs typeface="Arial" pitchFamily="34" charset="0"/>
              </a:rPr>
              <a:t>   </a:t>
            </a:r>
            <a:r>
              <a:rPr lang="en-US" dirty="0">
                <a:solidFill>
                  <a:srgbClr val="444444"/>
                </a:solidFill>
                <a:cs typeface="Arial" pitchFamily="34" charset="0"/>
              </a:rPr>
              <a:t> </a:t>
            </a:r>
            <a:endParaRPr lang="en-US" dirty="0"/>
          </a:p>
        </p:txBody>
      </p:sp>
      <p:sp>
        <p:nvSpPr>
          <p:cNvPr id="32771" name="Rectangle 2"/>
          <p:cNvSpPr>
            <a:spLocks noChangeArrowheads="1"/>
          </p:cNvSpPr>
          <p:nvPr/>
        </p:nvSpPr>
        <p:spPr bwMode="auto">
          <a:xfrm>
            <a:off x="59657" y="249456"/>
            <a:ext cx="3194272" cy="584775"/>
          </a:xfrm>
          <a:prstGeom prst="rect">
            <a:avLst/>
          </a:prstGeom>
          <a:noFill/>
          <a:ln w="9525">
            <a:noFill/>
            <a:miter lim="800000"/>
            <a:headEnd/>
            <a:tailEnd/>
          </a:ln>
        </p:spPr>
        <p:txBody>
          <a:bodyPr wrap="none">
            <a:spAutoFit/>
          </a:bodyPr>
          <a:lstStyle/>
          <a:p>
            <a:r>
              <a:rPr lang="en-US" sz="3200" b="1" i="1" dirty="0">
                <a:solidFill>
                  <a:srgbClr val="0070C0"/>
                </a:solidFill>
                <a:latin typeface="Cambria" pitchFamily="18" charset="0"/>
                <a:cs typeface="Arial" pitchFamily="34" charset="0"/>
              </a:rPr>
              <a:t>Drawing Pencil</a:t>
            </a:r>
            <a:r>
              <a:rPr lang="en-US" sz="3200" i="1" dirty="0">
                <a:solidFill>
                  <a:srgbClr val="0070C0"/>
                </a:solidFill>
                <a:latin typeface="Cambria" pitchFamily="18" charset="0"/>
                <a:cs typeface="Arial" pitchFamily="34" charset="0"/>
              </a:rPr>
              <a:t>.</a:t>
            </a:r>
            <a:r>
              <a:rPr lang="en-US" sz="3200" i="1" dirty="0">
                <a:solidFill>
                  <a:srgbClr val="FF0000"/>
                </a:solidFill>
                <a:cs typeface="Arial" pitchFamily="34" charset="0"/>
              </a:rPr>
              <a:t> </a:t>
            </a:r>
            <a:endParaRPr lang="en-US" sz="3200" dirty="0"/>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93688" y="2200275"/>
          <a:ext cx="5457446" cy="3560635"/>
        </p:xfrm>
        <a:graphic>
          <a:graphicData uri="http://schemas.openxmlformats.org/drawingml/2006/table">
            <a:tbl>
              <a:tblPr/>
              <a:tblGrid>
                <a:gridCol w="2728723"/>
                <a:gridCol w="2728723"/>
              </a:tblGrid>
              <a:tr h="499312">
                <a:tc gridSpan="2">
                  <a:txBody>
                    <a:bodyPr/>
                    <a:lstStyle/>
                    <a:p>
                      <a:pPr algn="ctr"/>
                      <a:r>
                        <a:rPr lang="en-US" sz="2400" b="1" dirty="0"/>
                        <a:t>ISO A Drawing Sizes (mm)</a:t>
                      </a:r>
                    </a:p>
                  </a:txBody>
                  <a:tcPr marL="43699" marR="43699" marT="21849" marB="21849" anchor="ctr">
                    <a:solidFill>
                      <a:srgbClr val="F9F9F9"/>
                    </a:solidFill>
                  </a:tcPr>
                </a:tc>
                <a:tc hMerge="1">
                  <a:txBody>
                    <a:bodyPr/>
                    <a:lstStyle/>
                    <a:p>
                      <a:endParaRPr lang="en-US"/>
                    </a:p>
                  </a:txBody>
                  <a:tcPr/>
                </a:tc>
              </a:tr>
              <a:tr h="603171">
                <a:tc>
                  <a:txBody>
                    <a:bodyPr/>
                    <a:lstStyle/>
                    <a:p>
                      <a:pPr algn="ctr"/>
                      <a:r>
                        <a:rPr lang="en-US" sz="2400" b="1" dirty="0"/>
                        <a:t>A4</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sz="2400" b="1" dirty="0"/>
                        <a:t>210 X 297</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614538">
                <a:tc>
                  <a:txBody>
                    <a:bodyPr/>
                    <a:lstStyle/>
                    <a:p>
                      <a:pPr algn="ctr"/>
                      <a:r>
                        <a:rPr lang="en-US" sz="2400" b="1"/>
                        <a:t>A3</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sz="2400" b="1" dirty="0"/>
                        <a:t>297 X 420</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614538">
                <a:tc>
                  <a:txBody>
                    <a:bodyPr/>
                    <a:lstStyle/>
                    <a:p>
                      <a:pPr algn="ctr"/>
                      <a:r>
                        <a:rPr lang="en-US" sz="2400" b="1"/>
                        <a:t>A2</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sz="2400" b="1" dirty="0"/>
                        <a:t>420 X 594</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614538">
                <a:tc>
                  <a:txBody>
                    <a:bodyPr/>
                    <a:lstStyle/>
                    <a:p>
                      <a:pPr algn="ctr"/>
                      <a:r>
                        <a:rPr lang="en-US" sz="2400" b="1"/>
                        <a:t>A1</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sz="2400" b="1" dirty="0"/>
                        <a:t>594 X 841</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r h="614538">
                <a:tc>
                  <a:txBody>
                    <a:bodyPr/>
                    <a:lstStyle/>
                    <a:p>
                      <a:pPr algn="ctr"/>
                      <a:r>
                        <a:rPr lang="en-US" sz="2400" b="1" dirty="0"/>
                        <a:t>A0</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US" sz="2400" b="1" dirty="0"/>
                        <a:t>841 X 1189</a:t>
                      </a:r>
                    </a:p>
                  </a:txBody>
                  <a:tcPr marL="43699" marR="43699" marT="21849" marB="21849"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tr>
            </a:tbl>
          </a:graphicData>
        </a:graphic>
      </p:graphicFrame>
      <p:sp>
        <p:nvSpPr>
          <p:cNvPr id="228354" name="Rectangle 2"/>
          <p:cNvSpPr>
            <a:spLocks noChangeArrowheads="1"/>
          </p:cNvSpPr>
          <p:nvPr/>
        </p:nvSpPr>
        <p:spPr bwMode="auto">
          <a:xfrm>
            <a:off x="269875" y="93948"/>
            <a:ext cx="8601075" cy="2185214"/>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just" eaLnBrk="0" hangingPunct="0">
              <a:defRPr/>
            </a:pPr>
            <a:r>
              <a:rPr lang="en-US" sz="2400" b="1" dirty="0">
                <a:solidFill>
                  <a:srgbClr val="0070C0"/>
                </a:solidFill>
                <a:latin typeface="Cambria" pitchFamily="18" charset="0"/>
                <a:cs typeface="Arial" pitchFamily="34" charset="0"/>
              </a:rPr>
              <a:t>Sizes of </a:t>
            </a:r>
            <a:r>
              <a:rPr lang="en-US" sz="2400" b="1" dirty="0" smtClean="0">
                <a:solidFill>
                  <a:srgbClr val="0070C0"/>
                </a:solidFill>
                <a:latin typeface="Cambria" pitchFamily="18" charset="0"/>
                <a:cs typeface="Arial" pitchFamily="34" charset="0"/>
              </a:rPr>
              <a:t>drawing sheet </a:t>
            </a:r>
            <a:r>
              <a:rPr lang="en-US" sz="2400" b="1" dirty="0">
                <a:solidFill>
                  <a:srgbClr val="0070C0"/>
                </a:solidFill>
                <a:latin typeface="Cambria" pitchFamily="18" charset="0"/>
                <a:cs typeface="Arial" pitchFamily="34" charset="0"/>
              </a:rPr>
              <a:t>typically comply with either of two different standards, </a:t>
            </a:r>
            <a:r>
              <a:rPr lang="en-US" sz="2400" b="1" dirty="0">
                <a:solidFill>
                  <a:srgbClr val="0070C0"/>
                </a:solidFill>
                <a:latin typeface="Cambria" pitchFamily="18" charset="0"/>
                <a:cs typeface="Arial" pitchFamily="34" charset="0"/>
                <a:hlinkClick r:id="rId2" tooltip="ISO standard"/>
              </a:rPr>
              <a:t>ISO</a:t>
            </a:r>
            <a:r>
              <a:rPr lang="en-US" sz="2400" b="1" dirty="0">
                <a:solidFill>
                  <a:srgbClr val="0070C0"/>
                </a:solidFill>
                <a:latin typeface="Cambria" pitchFamily="18" charset="0"/>
                <a:cs typeface="Arial" pitchFamily="34" charset="0"/>
              </a:rPr>
              <a:t> (World Standard) or </a:t>
            </a:r>
            <a:r>
              <a:rPr lang="en-US" sz="2400" b="1" dirty="0">
                <a:solidFill>
                  <a:srgbClr val="0070C0"/>
                </a:solidFill>
                <a:latin typeface="Cambria" pitchFamily="18" charset="0"/>
                <a:cs typeface="Arial" pitchFamily="34" charset="0"/>
                <a:hlinkClick r:id="rId3" tooltip="ANSI/ASME Y14.1"/>
              </a:rPr>
              <a:t>ANSI/ASME Y14</a:t>
            </a:r>
            <a:r>
              <a:rPr lang="en-US" sz="2400" b="1" dirty="0">
                <a:solidFill>
                  <a:srgbClr val="0070C0"/>
                </a:solidFill>
                <a:latin typeface="Cambria" pitchFamily="18" charset="0"/>
                <a:cs typeface="Arial" pitchFamily="34" charset="0"/>
              </a:rPr>
              <a:t> (American), according to the following tables:</a:t>
            </a:r>
          </a:p>
          <a:p>
            <a:pPr eaLnBrk="0" hangingPunct="0">
              <a:defRPr/>
            </a:pPr>
            <a:endParaRPr lang="en-US" sz="2000" dirty="0">
              <a:solidFill>
                <a:srgbClr val="7030A0"/>
              </a:solidFill>
            </a:endParaRPr>
          </a:p>
          <a:p>
            <a:pPr algn="ctr" eaLnBrk="0" hangingPunct="0">
              <a:defRPr/>
            </a:pPr>
            <a:r>
              <a:rPr lang="en-US" sz="3200" b="1" u="sng" dirty="0">
                <a:solidFill>
                  <a:srgbClr val="0070C0"/>
                </a:solidFill>
                <a:latin typeface="Cambria" pitchFamily="18" charset="0"/>
                <a:cs typeface="Arial" pitchFamily="34" charset="0"/>
              </a:rPr>
              <a:t>ISO paper sizes</a:t>
            </a:r>
            <a:endParaRPr lang="en-US" sz="3200" b="1" u="sng" dirty="0">
              <a:solidFill>
                <a:srgbClr val="0070C0"/>
              </a:solidFill>
              <a:latin typeface="Cambria" pitchFamily="18" charset="0"/>
            </a:endParaRPr>
          </a:p>
          <a:p>
            <a:pPr eaLnBrk="0" hangingPunct="0">
              <a:defRPr/>
            </a:pPr>
            <a:r>
              <a:rPr lang="en-US" sz="600" dirty="0">
                <a:solidFill>
                  <a:srgbClr val="0B0080"/>
                </a:solidFill>
                <a:cs typeface="Arial" pitchFamily="34" charset="0"/>
              </a:rPr>
              <a:t/>
            </a:r>
            <a:br>
              <a:rPr lang="en-US" sz="600" dirty="0">
                <a:solidFill>
                  <a:srgbClr val="0B0080"/>
                </a:solidFill>
                <a:cs typeface="Arial" pitchFamily="34" charset="0"/>
              </a:rPr>
            </a:br>
            <a:endParaRPr lang="en-US" sz="600" dirty="0">
              <a:solidFill>
                <a:srgbClr val="0B0080"/>
              </a:solidFill>
              <a:cs typeface="Arial" pitchFamily="34" charset="0"/>
            </a:endParaRPr>
          </a:p>
        </p:txBody>
      </p:sp>
      <p:sp>
        <p:nvSpPr>
          <p:cNvPr id="33820" name="AutoShape 4" descr="http://bits.wikimedia.org/static-1.22wmf7/skins/common/images/magnify-clip.png">
            <a:hlinkClick r:id="rId4" tooltip="Enlarge"/>
          </p:cNvPr>
          <p:cNvSpPr>
            <a:spLocks noChangeAspect="1" noChangeArrowheads="1"/>
          </p:cNvSpPr>
          <p:nvPr/>
        </p:nvSpPr>
        <p:spPr bwMode="auto">
          <a:xfrm>
            <a:off x="127000" y="160338"/>
            <a:ext cx="142875" cy="104775"/>
          </a:xfrm>
          <a:prstGeom prst="rect">
            <a:avLst/>
          </a:prstGeom>
          <a:noFill/>
          <a:ln w="9525">
            <a:noFill/>
            <a:miter lim="800000"/>
            <a:headEnd/>
            <a:tailEnd/>
          </a:ln>
        </p:spPr>
        <p:txBody>
          <a:bodyPr/>
          <a:lstStyle/>
          <a:p>
            <a:endParaRPr lang="en-US"/>
          </a:p>
        </p:txBody>
      </p:sp>
      <p:sp>
        <p:nvSpPr>
          <p:cNvPr id="33821" name="AutoShape 7" descr="http://bits.wikimedia.org/static-1.22wmf7/skins/common/images/magnify-clip.png">
            <a:hlinkClick r:id="rId4" tooltip="Enlarge"/>
          </p:cNvPr>
          <p:cNvSpPr>
            <a:spLocks noChangeAspect="1" noChangeArrowheads="1"/>
          </p:cNvSpPr>
          <p:nvPr/>
        </p:nvSpPr>
        <p:spPr bwMode="auto">
          <a:xfrm>
            <a:off x="127000" y="930275"/>
            <a:ext cx="142875" cy="104775"/>
          </a:xfrm>
          <a:prstGeom prst="rect">
            <a:avLst/>
          </a:prstGeom>
          <a:noFill/>
          <a:ln w="9525">
            <a:noFill/>
            <a:miter lim="800000"/>
            <a:headEnd/>
            <a:tailEnd/>
          </a:ln>
        </p:spPr>
        <p:txBody>
          <a:bodyPr/>
          <a:lstStyle/>
          <a:p>
            <a:endParaRPr lang="en-US"/>
          </a:p>
        </p:txBody>
      </p:sp>
      <p:pic>
        <p:nvPicPr>
          <p:cNvPr id="33822" name="Picture 2" descr="C:\Users\Administrator\Desktop\A_size_illustration.svg.png"/>
          <p:cNvPicPr>
            <a:picLocks noChangeAspect="1" noChangeArrowheads="1"/>
          </p:cNvPicPr>
          <p:nvPr/>
        </p:nvPicPr>
        <p:blipFill>
          <a:blip r:embed="rId5" cstate="print"/>
          <a:srcRect/>
          <a:stretch>
            <a:fillRect/>
          </a:stretch>
        </p:blipFill>
        <p:spPr bwMode="auto">
          <a:xfrm>
            <a:off x="5881688" y="3162300"/>
            <a:ext cx="2960687" cy="2760663"/>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ChangeArrowheads="1"/>
          </p:cNvSpPr>
          <p:nvPr/>
        </p:nvSpPr>
        <p:spPr bwMode="auto">
          <a:xfrm>
            <a:off x="398463" y="966788"/>
            <a:ext cx="8318500" cy="1532727"/>
          </a:xfrm>
          <a:prstGeom prst="rect">
            <a:avLst/>
          </a:prstGeom>
          <a:noFill/>
          <a:ln w="9525">
            <a:noFill/>
            <a:miter lim="800000"/>
            <a:headEnd/>
            <a:tailEnd/>
          </a:ln>
          <a:effectLst/>
        </p:spPr>
        <p:txBody>
          <a:bodyPr>
            <a:spAutoFit/>
          </a:bodyPr>
          <a:lstStyle/>
          <a:p>
            <a:pPr>
              <a:lnSpc>
                <a:spcPct val="130000"/>
              </a:lnSpc>
              <a:defRPr/>
            </a:pPr>
            <a:r>
              <a:rPr lang="en-US" sz="2400" b="1" dirty="0">
                <a:latin typeface="Cambria" pitchFamily="18" charset="0"/>
              </a:rPr>
              <a:t>1</a:t>
            </a:r>
            <a:r>
              <a:rPr lang="en-US" sz="2400" b="1" dirty="0" smtClean="0">
                <a:latin typeface="Cambria" pitchFamily="18" charset="0"/>
              </a:rPr>
              <a:t>. </a:t>
            </a:r>
            <a:r>
              <a:rPr lang="en-US" sz="2400" b="1" i="1" dirty="0">
                <a:solidFill>
                  <a:srgbClr val="FF0000"/>
                </a:solidFill>
                <a:effectLst>
                  <a:outerShdw blurRad="38100" dist="38100" dir="2700000" algn="tl">
                    <a:srgbClr val="C0C0C0"/>
                  </a:outerShdw>
                </a:effectLst>
                <a:latin typeface="Cambria" pitchFamily="18" charset="0"/>
              </a:rPr>
              <a:t>Start circle.</a:t>
            </a:r>
            <a:r>
              <a:rPr lang="en-US" sz="2400" b="1" dirty="0">
                <a:latin typeface="Cambria" pitchFamily="18" charset="0"/>
              </a:rPr>
              <a:t> Apply enough pressure to the needle, holding compass handle between thumb and index fingers</a:t>
            </a:r>
            <a:r>
              <a:rPr lang="en-US" sz="2400" dirty="0"/>
              <a:t>.</a:t>
            </a:r>
          </a:p>
        </p:txBody>
      </p:sp>
      <p:pic>
        <p:nvPicPr>
          <p:cNvPr id="91141" name="Picture 5" descr="French5"/>
          <p:cNvPicPr>
            <a:picLocks noChangeAspect="1" noChangeArrowheads="1"/>
          </p:cNvPicPr>
          <p:nvPr/>
        </p:nvPicPr>
        <p:blipFill>
          <a:blip r:embed="rId2" cstate="print">
            <a:clrChange>
              <a:clrFrom>
                <a:srgbClr val="FFFFFF"/>
              </a:clrFrom>
              <a:clrTo>
                <a:srgbClr val="FFFFFF">
                  <a:alpha val="0"/>
                </a:srgbClr>
              </a:clrTo>
            </a:clrChange>
            <a:lum bright="-36000" contrast="18000"/>
          </a:blip>
          <a:srcRect/>
          <a:stretch>
            <a:fillRect/>
          </a:stretch>
        </p:blipFill>
        <p:spPr bwMode="auto">
          <a:xfrm>
            <a:off x="974725" y="2989263"/>
            <a:ext cx="2889250" cy="3371850"/>
          </a:xfrm>
          <a:prstGeom prst="rect">
            <a:avLst/>
          </a:prstGeom>
          <a:noFill/>
          <a:ln w="9525">
            <a:noFill/>
            <a:miter lim="800000"/>
            <a:headEnd/>
            <a:tailEnd/>
          </a:ln>
        </p:spPr>
      </p:pic>
      <p:pic>
        <p:nvPicPr>
          <p:cNvPr id="91142" name="Picture 6" descr="French6"/>
          <p:cNvPicPr>
            <a:picLocks noChangeAspect="1" noChangeArrowheads="1"/>
          </p:cNvPicPr>
          <p:nvPr/>
        </p:nvPicPr>
        <p:blipFill>
          <a:blip r:embed="rId3" cstate="print">
            <a:clrChange>
              <a:clrFrom>
                <a:srgbClr val="FFFFFF"/>
              </a:clrFrom>
              <a:clrTo>
                <a:srgbClr val="FFFFFF">
                  <a:alpha val="0"/>
                </a:srgbClr>
              </a:clrTo>
            </a:clrChange>
            <a:lum bright="-36000" contrast="24000"/>
          </a:blip>
          <a:srcRect/>
          <a:stretch>
            <a:fillRect/>
          </a:stretch>
        </p:blipFill>
        <p:spPr bwMode="auto">
          <a:xfrm>
            <a:off x="5191125" y="2989263"/>
            <a:ext cx="2889250" cy="3371850"/>
          </a:xfrm>
          <a:prstGeom prst="rect">
            <a:avLst/>
          </a:prstGeom>
          <a:noFill/>
          <a:ln w="9525">
            <a:noFill/>
            <a:miter lim="800000"/>
            <a:headEnd/>
            <a:tailEnd/>
          </a:ln>
        </p:spPr>
      </p:pic>
      <p:sp>
        <p:nvSpPr>
          <p:cNvPr id="91143" name="Rectangle 7"/>
          <p:cNvSpPr>
            <a:spLocks noChangeArrowheads="1"/>
          </p:cNvSpPr>
          <p:nvPr/>
        </p:nvSpPr>
        <p:spPr bwMode="auto">
          <a:xfrm>
            <a:off x="425450" y="2403739"/>
            <a:ext cx="6503512" cy="572464"/>
          </a:xfrm>
          <a:prstGeom prst="rect">
            <a:avLst/>
          </a:prstGeom>
          <a:noFill/>
          <a:ln w="9525">
            <a:noFill/>
            <a:miter lim="800000"/>
            <a:headEnd/>
            <a:tailEnd/>
          </a:ln>
          <a:effectLst/>
        </p:spPr>
        <p:txBody>
          <a:bodyPr wrap="none">
            <a:spAutoFit/>
          </a:bodyPr>
          <a:lstStyle/>
          <a:p>
            <a:pPr>
              <a:lnSpc>
                <a:spcPct val="130000"/>
              </a:lnSpc>
              <a:defRPr/>
            </a:pPr>
            <a:r>
              <a:rPr lang="en-US" sz="2400" dirty="0"/>
              <a:t>2</a:t>
            </a:r>
            <a:r>
              <a:rPr lang="en-US" sz="2400" b="1" dirty="0" smtClean="0"/>
              <a:t>. </a:t>
            </a:r>
            <a:r>
              <a:rPr lang="en-US" sz="2400" b="1" dirty="0">
                <a:solidFill>
                  <a:srgbClr val="FF0000"/>
                </a:solidFill>
                <a:effectLst>
                  <a:outerShdw blurRad="38100" dist="38100" dir="2700000" algn="tl">
                    <a:srgbClr val="C0C0C0"/>
                  </a:outerShdw>
                </a:effectLst>
                <a:latin typeface="Cambria" pitchFamily="18" charset="0"/>
              </a:rPr>
              <a:t>Complete circle</a:t>
            </a:r>
            <a:r>
              <a:rPr lang="en-US" sz="2400" b="1" dirty="0">
                <a:solidFill>
                  <a:srgbClr val="FF0000"/>
                </a:solidFill>
                <a:latin typeface="Cambria" pitchFamily="18" charset="0"/>
              </a:rPr>
              <a:t>.</a:t>
            </a:r>
            <a:r>
              <a:rPr lang="en-US" sz="2400" b="1" dirty="0">
                <a:latin typeface="Cambria" pitchFamily="18" charset="0"/>
              </a:rPr>
              <a:t> Revolve handle clockwise.</a:t>
            </a:r>
          </a:p>
        </p:txBody>
      </p:sp>
      <p:sp>
        <p:nvSpPr>
          <p:cNvPr id="7" name="Text Box 7"/>
          <p:cNvSpPr txBox="1">
            <a:spLocks noChangeArrowheads="1"/>
          </p:cNvSpPr>
          <p:nvPr/>
        </p:nvSpPr>
        <p:spPr bwMode="auto">
          <a:xfrm>
            <a:off x="2212975" y="157163"/>
            <a:ext cx="4584588" cy="707886"/>
          </a:xfrm>
          <a:prstGeom prst="rect">
            <a:avLst/>
          </a:prstGeom>
          <a:noFill/>
          <a:ln w="9525">
            <a:noFill/>
            <a:miter lim="800000"/>
            <a:headEnd/>
            <a:tailEnd/>
          </a:ln>
        </p:spPr>
        <p:txBody>
          <a:bodyPr wrap="none">
            <a:spAutoFit/>
          </a:bodyPr>
          <a:lstStyle/>
          <a:p>
            <a:pPr>
              <a:defRPr/>
            </a:pPr>
            <a:r>
              <a:rPr lang="en-US" sz="4000" b="1" i="1" dirty="0">
                <a:solidFill>
                  <a:srgbClr val="0070C0"/>
                </a:solidFill>
                <a:effectLst>
                  <a:outerShdw blurRad="38100" dist="38100" dir="2700000" algn="tl">
                    <a:srgbClr val="000000">
                      <a:alpha val="43137"/>
                    </a:srgbClr>
                  </a:outerShdw>
                </a:effectLst>
                <a:latin typeface="Cambria" pitchFamily="18" charset="0"/>
                <a:cs typeface="Arial" pitchFamily="34" charset="0"/>
              </a:rPr>
              <a:t>Using the Compass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fade">
                                      <p:cBhvr>
                                        <p:cTn id="7" dur="1000"/>
                                        <p:tgtEl>
                                          <p:spTgt spid="91140"/>
                                        </p:tgtEl>
                                      </p:cBhvr>
                                    </p:animEffect>
                                    <p:anim calcmode="lin" valueType="num">
                                      <p:cBhvr>
                                        <p:cTn id="8" dur="1000" fill="hold"/>
                                        <p:tgtEl>
                                          <p:spTgt spid="91140"/>
                                        </p:tgtEl>
                                        <p:attrNameLst>
                                          <p:attrName>ppt_x</p:attrName>
                                        </p:attrNameLst>
                                      </p:cBhvr>
                                      <p:tavLst>
                                        <p:tav tm="0">
                                          <p:val>
                                            <p:strVal val="#ppt_x"/>
                                          </p:val>
                                        </p:tav>
                                        <p:tav tm="100000">
                                          <p:val>
                                            <p:strVal val="#ppt_x"/>
                                          </p:val>
                                        </p:tav>
                                      </p:tavLst>
                                    </p:anim>
                                    <p:anim calcmode="lin" valueType="num">
                                      <p:cBhvr>
                                        <p:cTn id="9" dur="1000" fill="hold"/>
                                        <p:tgtEl>
                                          <p:spTgt spid="911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1141"/>
                                        </p:tgtEl>
                                        <p:attrNameLst>
                                          <p:attrName>style.visibility</p:attrName>
                                        </p:attrNameLst>
                                      </p:cBhvr>
                                      <p:to>
                                        <p:strVal val="visible"/>
                                      </p:to>
                                    </p:set>
                                    <p:animEffect transition="in" filter="fade">
                                      <p:cBhvr>
                                        <p:cTn id="13" dur="1000"/>
                                        <p:tgtEl>
                                          <p:spTgt spid="9114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91143"/>
                                        </p:tgtEl>
                                        <p:attrNameLst>
                                          <p:attrName>style.visibility</p:attrName>
                                        </p:attrNameLst>
                                      </p:cBhvr>
                                      <p:to>
                                        <p:strVal val="visible"/>
                                      </p:to>
                                    </p:set>
                                    <p:animEffect transition="in" filter="fade">
                                      <p:cBhvr>
                                        <p:cTn id="18" dur="1000"/>
                                        <p:tgtEl>
                                          <p:spTgt spid="91143"/>
                                        </p:tgtEl>
                                      </p:cBhvr>
                                    </p:animEffect>
                                    <p:anim calcmode="lin" valueType="num">
                                      <p:cBhvr>
                                        <p:cTn id="19" dur="1000" fill="hold"/>
                                        <p:tgtEl>
                                          <p:spTgt spid="91143"/>
                                        </p:tgtEl>
                                        <p:attrNameLst>
                                          <p:attrName>ppt_x</p:attrName>
                                        </p:attrNameLst>
                                      </p:cBhvr>
                                      <p:tavLst>
                                        <p:tav tm="0">
                                          <p:val>
                                            <p:strVal val="#ppt_x"/>
                                          </p:val>
                                        </p:tav>
                                        <p:tav tm="100000">
                                          <p:val>
                                            <p:strVal val="#ppt_x"/>
                                          </p:val>
                                        </p:tav>
                                      </p:tavLst>
                                    </p:anim>
                                    <p:anim calcmode="lin" valueType="num">
                                      <p:cBhvr>
                                        <p:cTn id="20" dur="1000" fill="hold"/>
                                        <p:tgtEl>
                                          <p:spTgt spid="9114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1142"/>
                                        </p:tgtEl>
                                        <p:attrNameLst>
                                          <p:attrName>style.visibility</p:attrName>
                                        </p:attrNameLst>
                                      </p:cBhvr>
                                      <p:to>
                                        <p:strVal val="visible"/>
                                      </p:to>
                                    </p:set>
                                    <p:animEffect transition="in" filter="fade">
                                      <p:cBhvr>
                                        <p:cTn id="24" dur="1000"/>
                                        <p:tgtEl>
                                          <p:spTgt spid="91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4"/>
          <p:cNvGrpSpPr>
            <a:grpSpLocks/>
          </p:cNvGrpSpPr>
          <p:nvPr/>
        </p:nvGrpSpPr>
        <p:grpSpPr bwMode="auto">
          <a:xfrm>
            <a:off x="4837113" y="3201988"/>
            <a:ext cx="2706687" cy="2487612"/>
            <a:chOff x="1943" y="2367"/>
            <a:chExt cx="1705" cy="1567"/>
          </a:xfrm>
        </p:grpSpPr>
        <p:sp>
          <p:nvSpPr>
            <p:cNvPr id="35866" name="Line 95"/>
            <p:cNvSpPr>
              <a:spLocks noChangeShapeType="1"/>
            </p:cNvSpPr>
            <p:nvPr/>
          </p:nvSpPr>
          <p:spPr bwMode="auto">
            <a:xfrm rot="16200000" flipV="1">
              <a:off x="3075" y="3014"/>
              <a:ext cx="0" cy="91"/>
            </a:xfrm>
            <a:prstGeom prst="line">
              <a:avLst/>
            </a:prstGeom>
            <a:noFill/>
            <a:ln w="19050">
              <a:solidFill>
                <a:schemeClr val="tx2"/>
              </a:solidFill>
              <a:round/>
              <a:headEnd/>
              <a:tailEnd/>
            </a:ln>
          </p:spPr>
          <p:txBody>
            <a:bodyPr/>
            <a:lstStyle/>
            <a:p>
              <a:endParaRPr lang="en-US"/>
            </a:p>
          </p:txBody>
        </p:sp>
        <p:sp>
          <p:nvSpPr>
            <p:cNvPr id="35867" name="Line 96"/>
            <p:cNvSpPr>
              <a:spLocks noChangeShapeType="1"/>
            </p:cNvSpPr>
            <p:nvPr/>
          </p:nvSpPr>
          <p:spPr bwMode="auto">
            <a:xfrm flipV="1">
              <a:off x="2658" y="2598"/>
              <a:ext cx="0" cy="91"/>
            </a:xfrm>
            <a:prstGeom prst="line">
              <a:avLst/>
            </a:prstGeom>
            <a:noFill/>
            <a:ln w="19050">
              <a:solidFill>
                <a:schemeClr val="tx2"/>
              </a:solidFill>
              <a:round/>
              <a:headEnd/>
              <a:tailEnd/>
            </a:ln>
          </p:spPr>
          <p:txBody>
            <a:bodyPr/>
            <a:lstStyle/>
            <a:p>
              <a:endParaRPr lang="en-US"/>
            </a:p>
          </p:txBody>
        </p:sp>
        <p:sp>
          <p:nvSpPr>
            <p:cNvPr id="35868" name="Line 97"/>
            <p:cNvSpPr>
              <a:spLocks noChangeShapeType="1"/>
            </p:cNvSpPr>
            <p:nvPr/>
          </p:nvSpPr>
          <p:spPr bwMode="auto">
            <a:xfrm flipV="1">
              <a:off x="2657" y="3426"/>
              <a:ext cx="0" cy="91"/>
            </a:xfrm>
            <a:prstGeom prst="line">
              <a:avLst/>
            </a:prstGeom>
            <a:noFill/>
            <a:ln w="19050">
              <a:solidFill>
                <a:schemeClr val="tx2"/>
              </a:solidFill>
              <a:round/>
              <a:headEnd/>
              <a:tailEnd/>
            </a:ln>
          </p:spPr>
          <p:txBody>
            <a:bodyPr/>
            <a:lstStyle/>
            <a:p>
              <a:endParaRPr lang="en-US"/>
            </a:p>
          </p:txBody>
        </p:sp>
        <p:sp>
          <p:nvSpPr>
            <p:cNvPr id="35869" name="Line 98"/>
            <p:cNvSpPr>
              <a:spLocks noChangeShapeType="1"/>
            </p:cNvSpPr>
            <p:nvPr/>
          </p:nvSpPr>
          <p:spPr bwMode="auto">
            <a:xfrm rot="16200000" flipV="1">
              <a:off x="2240" y="3008"/>
              <a:ext cx="0" cy="91"/>
            </a:xfrm>
            <a:prstGeom prst="line">
              <a:avLst/>
            </a:prstGeom>
            <a:noFill/>
            <a:ln w="19050">
              <a:solidFill>
                <a:schemeClr val="tx2"/>
              </a:solidFill>
              <a:round/>
              <a:headEnd/>
              <a:tailEnd/>
            </a:ln>
          </p:spPr>
          <p:txBody>
            <a:bodyPr/>
            <a:lstStyle/>
            <a:p>
              <a:endParaRPr lang="en-US"/>
            </a:p>
          </p:txBody>
        </p:sp>
        <p:sp>
          <p:nvSpPr>
            <p:cNvPr id="35870" name="AutoShape 93"/>
            <p:cNvSpPr>
              <a:spLocks noChangeArrowheads="1"/>
            </p:cNvSpPr>
            <p:nvPr/>
          </p:nvSpPr>
          <p:spPr bwMode="auto">
            <a:xfrm>
              <a:off x="1943" y="2367"/>
              <a:ext cx="1587" cy="1434"/>
            </a:xfrm>
            <a:prstGeom prst="roundRect">
              <a:avLst>
                <a:gd name="adj" fmla="val 16667"/>
              </a:avLst>
            </a:prstGeom>
            <a:solidFill>
              <a:srgbClr val="FF3300">
                <a:alpha val="39999"/>
              </a:srgbClr>
            </a:solidFill>
            <a:ln w="9525">
              <a:noFill/>
              <a:round/>
              <a:headEnd/>
              <a:tailEnd/>
            </a:ln>
          </p:spPr>
          <p:txBody>
            <a:bodyPr wrap="none" anchor="ctr"/>
            <a:lstStyle/>
            <a:p>
              <a:endParaRPr lang="en-US"/>
            </a:p>
          </p:txBody>
        </p:sp>
        <p:sp>
          <p:nvSpPr>
            <p:cNvPr id="35871" name="Freeform 99"/>
            <p:cNvSpPr>
              <a:spLocks/>
            </p:cNvSpPr>
            <p:nvPr/>
          </p:nvSpPr>
          <p:spPr bwMode="auto">
            <a:xfrm>
              <a:off x="3383" y="2388"/>
              <a:ext cx="265" cy="1387"/>
            </a:xfrm>
            <a:custGeom>
              <a:avLst/>
              <a:gdLst>
                <a:gd name="T0" fmla="*/ 220 w 210"/>
                <a:gd name="T1" fmla="*/ 0 h 1098"/>
                <a:gd name="T2" fmla="*/ 25 w 210"/>
                <a:gd name="T3" fmla="*/ 587 h 1098"/>
                <a:gd name="T4" fmla="*/ 194 w 210"/>
                <a:gd name="T5" fmla="*/ 1294 h 1098"/>
                <a:gd name="T6" fmla="*/ 48 w 210"/>
                <a:gd name="T7" fmla="*/ 2290 h 1098"/>
                <a:gd name="T8" fmla="*/ 291 w 210"/>
                <a:gd name="T9" fmla="*/ 2778 h 1098"/>
                <a:gd name="T10" fmla="*/ 0 w 210"/>
                <a:gd name="T11" fmla="*/ 3485 h 1098"/>
                <a:gd name="T12" fmla="*/ 244 w 210"/>
                <a:gd name="T13" fmla="*/ 4460 h 1098"/>
                <a:gd name="T14" fmla="*/ 845 w 210"/>
                <a:gd name="T15" fmla="*/ 4460 h 1098"/>
                <a:gd name="T16" fmla="*/ 845 w 210"/>
                <a:gd name="T17" fmla="*/ 25 h 1098"/>
                <a:gd name="T18" fmla="*/ 220 w 210"/>
                <a:gd name="T19" fmla="*/ 0 h 10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0"/>
                <a:gd name="T31" fmla="*/ 0 h 1098"/>
                <a:gd name="T32" fmla="*/ 210 w 210"/>
                <a:gd name="T33" fmla="*/ 1098 h 10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0" h="1098">
                  <a:moveTo>
                    <a:pt x="54" y="0"/>
                  </a:moveTo>
                  <a:lnTo>
                    <a:pt x="6" y="144"/>
                  </a:lnTo>
                  <a:lnTo>
                    <a:pt x="48" y="318"/>
                  </a:lnTo>
                  <a:lnTo>
                    <a:pt x="12" y="564"/>
                  </a:lnTo>
                  <a:lnTo>
                    <a:pt x="72" y="684"/>
                  </a:lnTo>
                  <a:lnTo>
                    <a:pt x="0" y="858"/>
                  </a:lnTo>
                  <a:lnTo>
                    <a:pt x="60" y="1098"/>
                  </a:lnTo>
                  <a:lnTo>
                    <a:pt x="210" y="1098"/>
                  </a:lnTo>
                  <a:lnTo>
                    <a:pt x="210" y="6"/>
                  </a:lnTo>
                  <a:lnTo>
                    <a:pt x="54" y="0"/>
                  </a:lnTo>
                  <a:close/>
                </a:path>
              </a:pathLst>
            </a:custGeom>
            <a:solidFill>
              <a:schemeClr val="bg1"/>
            </a:solidFill>
            <a:ln w="9525">
              <a:noFill/>
              <a:round/>
              <a:headEnd/>
              <a:tailEnd/>
            </a:ln>
          </p:spPr>
          <p:txBody>
            <a:bodyPr/>
            <a:lstStyle/>
            <a:p>
              <a:endParaRPr lang="en-US"/>
            </a:p>
          </p:txBody>
        </p:sp>
        <p:sp>
          <p:nvSpPr>
            <p:cNvPr id="35872" name="Freeform 100"/>
            <p:cNvSpPr>
              <a:spLocks/>
            </p:cNvSpPr>
            <p:nvPr/>
          </p:nvSpPr>
          <p:spPr bwMode="auto">
            <a:xfrm>
              <a:off x="1960" y="3654"/>
              <a:ext cx="1622" cy="280"/>
            </a:xfrm>
            <a:custGeom>
              <a:avLst/>
              <a:gdLst>
                <a:gd name="T0" fmla="*/ 0 w 1284"/>
                <a:gd name="T1" fmla="*/ 122 h 222"/>
                <a:gd name="T2" fmla="*/ 490 w 1284"/>
                <a:gd name="T3" fmla="*/ 0 h 222"/>
                <a:gd name="T4" fmla="*/ 1511 w 1284"/>
                <a:gd name="T5" fmla="*/ 339 h 222"/>
                <a:gd name="T6" fmla="*/ 2390 w 1284"/>
                <a:gd name="T7" fmla="*/ 145 h 222"/>
                <a:gd name="T8" fmla="*/ 3533 w 1284"/>
                <a:gd name="T9" fmla="*/ 291 h 222"/>
                <a:gd name="T10" fmla="*/ 4340 w 1284"/>
                <a:gd name="T11" fmla="*/ 97 h 222"/>
                <a:gd name="T12" fmla="*/ 5072 w 1284"/>
                <a:gd name="T13" fmla="*/ 145 h 222"/>
                <a:gd name="T14" fmla="*/ 5217 w 1284"/>
                <a:gd name="T15" fmla="*/ 554 h 222"/>
                <a:gd name="T16" fmla="*/ 4779 w 1284"/>
                <a:gd name="T17" fmla="*/ 893 h 222"/>
                <a:gd name="T18" fmla="*/ 635 w 1284"/>
                <a:gd name="T19" fmla="*/ 773 h 222"/>
                <a:gd name="T20" fmla="*/ 0 w 1284"/>
                <a:gd name="T21" fmla="*/ 122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4"/>
                <a:gd name="T34" fmla="*/ 0 h 222"/>
                <a:gd name="T35" fmla="*/ 1284 w 1284"/>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4" h="222">
                  <a:moveTo>
                    <a:pt x="0" y="30"/>
                  </a:moveTo>
                  <a:lnTo>
                    <a:pt x="120" y="0"/>
                  </a:lnTo>
                  <a:lnTo>
                    <a:pt x="372" y="84"/>
                  </a:lnTo>
                  <a:lnTo>
                    <a:pt x="588" y="36"/>
                  </a:lnTo>
                  <a:lnTo>
                    <a:pt x="870" y="72"/>
                  </a:lnTo>
                  <a:lnTo>
                    <a:pt x="1068" y="24"/>
                  </a:lnTo>
                  <a:lnTo>
                    <a:pt x="1248" y="36"/>
                  </a:lnTo>
                  <a:lnTo>
                    <a:pt x="1284" y="138"/>
                  </a:lnTo>
                  <a:lnTo>
                    <a:pt x="1176" y="222"/>
                  </a:lnTo>
                  <a:lnTo>
                    <a:pt x="156" y="192"/>
                  </a:lnTo>
                  <a:lnTo>
                    <a:pt x="0" y="30"/>
                  </a:lnTo>
                  <a:close/>
                </a:path>
              </a:pathLst>
            </a:custGeom>
            <a:solidFill>
              <a:schemeClr val="bg1"/>
            </a:solidFill>
            <a:ln w="9525">
              <a:noFill/>
              <a:round/>
              <a:headEnd/>
              <a:tailEnd/>
            </a:ln>
          </p:spPr>
          <p:txBody>
            <a:bodyPr/>
            <a:lstStyle/>
            <a:p>
              <a:endParaRPr lang="en-US"/>
            </a:p>
          </p:txBody>
        </p:sp>
        <p:sp>
          <p:nvSpPr>
            <p:cNvPr id="35873" name="Oval 94"/>
            <p:cNvSpPr>
              <a:spLocks noChangeArrowheads="1"/>
            </p:cNvSpPr>
            <p:nvPr/>
          </p:nvSpPr>
          <p:spPr bwMode="auto">
            <a:xfrm>
              <a:off x="2289" y="2689"/>
              <a:ext cx="738" cy="738"/>
            </a:xfrm>
            <a:prstGeom prst="ellipse">
              <a:avLst/>
            </a:prstGeom>
            <a:solidFill>
              <a:schemeClr val="bg1"/>
            </a:solidFill>
            <a:ln w="9525">
              <a:noFill/>
              <a:round/>
              <a:headEnd/>
              <a:tailEnd/>
            </a:ln>
          </p:spPr>
          <p:txBody>
            <a:bodyPr wrap="none" anchor="ctr"/>
            <a:lstStyle/>
            <a:p>
              <a:endParaRPr lang="en-US"/>
            </a:p>
          </p:txBody>
        </p:sp>
      </p:grpSp>
      <p:sp>
        <p:nvSpPr>
          <p:cNvPr id="30723" name="Text Box 4"/>
          <p:cNvSpPr txBox="1">
            <a:spLocks noChangeArrowheads="1"/>
          </p:cNvSpPr>
          <p:nvPr/>
        </p:nvSpPr>
        <p:spPr bwMode="auto">
          <a:xfrm>
            <a:off x="1579563" y="157163"/>
            <a:ext cx="5676297" cy="707886"/>
          </a:xfrm>
          <a:prstGeom prst="rect">
            <a:avLst/>
          </a:prstGeom>
          <a:noFill/>
          <a:ln w="9525">
            <a:noFill/>
            <a:miter lim="800000"/>
            <a:headEnd/>
            <a:tailEnd/>
          </a:ln>
        </p:spPr>
        <p:txBody>
          <a:bodyPr wrap="none">
            <a:spAutoFit/>
          </a:bodyPr>
          <a:lstStyle/>
          <a:p>
            <a:pPr>
              <a:defRPr/>
            </a:pPr>
            <a:r>
              <a:rPr lang="en-US" sz="4000" b="1" i="1" dirty="0">
                <a:solidFill>
                  <a:srgbClr val="0070C0"/>
                </a:solidFill>
                <a:latin typeface="Cambria" pitchFamily="18" charset="0"/>
                <a:cs typeface="Arial" pitchFamily="34" charset="0"/>
              </a:rPr>
              <a:t>Using a Circle Template</a:t>
            </a:r>
          </a:p>
        </p:txBody>
      </p:sp>
      <p:sp>
        <p:nvSpPr>
          <p:cNvPr id="80902" name="Text Box 6"/>
          <p:cNvSpPr txBox="1">
            <a:spLocks noChangeArrowheads="1"/>
          </p:cNvSpPr>
          <p:nvPr/>
        </p:nvSpPr>
        <p:spPr bwMode="auto">
          <a:xfrm>
            <a:off x="350198" y="864593"/>
            <a:ext cx="8285163" cy="1052596"/>
          </a:xfrm>
          <a:prstGeom prst="rect">
            <a:avLst/>
          </a:prstGeom>
          <a:noFill/>
          <a:ln w="9525">
            <a:noFill/>
            <a:miter lim="800000"/>
            <a:headEnd/>
            <a:tailEnd/>
          </a:ln>
        </p:spPr>
        <p:txBody>
          <a:bodyPr>
            <a:spAutoFit/>
          </a:bodyPr>
          <a:lstStyle/>
          <a:p>
            <a:pPr>
              <a:lnSpc>
                <a:spcPct val="130000"/>
              </a:lnSpc>
            </a:pPr>
            <a:r>
              <a:rPr lang="en-US" sz="2400" dirty="0">
                <a:cs typeface="Arial" pitchFamily="34" charset="0"/>
              </a:rPr>
              <a:t>1. </a:t>
            </a:r>
            <a:r>
              <a:rPr lang="en-US" sz="2400" b="1" dirty="0" smtClean="0">
                <a:latin typeface="Cambria" pitchFamily="18" charset="0"/>
                <a:cs typeface="Arial" pitchFamily="34" charset="0"/>
              </a:rPr>
              <a:t>Draw two perpendicular lines that pass through center of  a circle to be drawn. </a:t>
            </a:r>
            <a:endParaRPr lang="en-US" sz="2400" b="1" dirty="0">
              <a:latin typeface="Cambria" pitchFamily="18" charset="0"/>
              <a:cs typeface="Arial" pitchFamily="34" charset="0"/>
            </a:endParaRPr>
          </a:p>
        </p:txBody>
      </p:sp>
      <p:sp>
        <p:nvSpPr>
          <p:cNvPr id="80974" name="Line 78"/>
          <p:cNvSpPr>
            <a:spLocks noChangeShapeType="1"/>
          </p:cNvSpPr>
          <p:nvPr/>
        </p:nvSpPr>
        <p:spPr bwMode="auto">
          <a:xfrm flipV="1">
            <a:off x="4216400" y="3810000"/>
            <a:ext cx="0" cy="2222500"/>
          </a:xfrm>
          <a:prstGeom prst="line">
            <a:avLst/>
          </a:prstGeom>
          <a:noFill/>
          <a:ln w="19050">
            <a:solidFill>
              <a:srgbClr val="777777"/>
            </a:solidFill>
            <a:round/>
            <a:headEnd/>
            <a:tailEnd/>
          </a:ln>
        </p:spPr>
        <p:txBody>
          <a:bodyPr/>
          <a:lstStyle/>
          <a:p>
            <a:endParaRPr lang="en-US"/>
          </a:p>
        </p:txBody>
      </p:sp>
      <p:sp>
        <p:nvSpPr>
          <p:cNvPr id="80975" name="Line 79"/>
          <p:cNvSpPr>
            <a:spLocks noChangeShapeType="1"/>
          </p:cNvSpPr>
          <p:nvPr/>
        </p:nvSpPr>
        <p:spPr bwMode="auto">
          <a:xfrm flipH="1">
            <a:off x="3098800" y="4851400"/>
            <a:ext cx="2209800" cy="0"/>
          </a:xfrm>
          <a:prstGeom prst="line">
            <a:avLst/>
          </a:prstGeom>
          <a:noFill/>
          <a:ln w="19050">
            <a:solidFill>
              <a:srgbClr val="777777"/>
            </a:solidFill>
            <a:round/>
            <a:headEnd/>
            <a:tailEnd/>
          </a:ln>
        </p:spPr>
        <p:txBody>
          <a:bodyPr/>
          <a:lstStyle/>
          <a:p>
            <a:endParaRPr lang="en-US"/>
          </a:p>
        </p:txBody>
      </p:sp>
      <p:sp>
        <p:nvSpPr>
          <p:cNvPr id="80981" name="Text Box 85"/>
          <p:cNvSpPr txBox="1">
            <a:spLocks noChangeArrowheads="1"/>
          </p:cNvSpPr>
          <p:nvPr/>
        </p:nvSpPr>
        <p:spPr bwMode="auto">
          <a:xfrm>
            <a:off x="339725" y="1854576"/>
            <a:ext cx="8804275" cy="1052596"/>
          </a:xfrm>
          <a:prstGeom prst="rect">
            <a:avLst/>
          </a:prstGeom>
          <a:noFill/>
          <a:ln w="9525">
            <a:noFill/>
            <a:miter lim="800000"/>
            <a:headEnd/>
            <a:tailEnd/>
          </a:ln>
        </p:spPr>
        <p:txBody>
          <a:bodyPr>
            <a:spAutoFit/>
          </a:bodyPr>
          <a:lstStyle/>
          <a:p>
            <a:pPr>
              <a:lnSpc>
                <a:spcPct val="130000"/>
              </a:lnSpc>
            </a:pPr>
            <a:r>
              <a:rPr lang="en-US" sz="2400" b="1" dirty="0" smtClean="0">
                <a:latin typeface="Cambria" pitchFamily="18" charset="0"/>
                <a:cs typeface="Arial" pitchFamily="34" charset="0"/>
              </a:rPr>
              <a:t>2. Place the template till all marking coincide with center lines</a:t>
            </a:r>
            <a:r>
              <a:rPr lang="en-US" sz="2400" dirty="0" smtClean="0">
                <a:cs typeface="Arial" pitchFamily="34" charset="0"/>
              </a:rPr>
              <a:t>. </a:t>
            </a:r>
            <a:endParaRPr lang="en-US" sz="2400" dirty="0">
              <a:cs typeface="Arial" pitchFamily="34" charset="0"/>
            </a:endParaRPr>
          </a:p>
        </p:txBody>
      </p:sp>
      <p:sp>
        <p:nvSpPr>
          <p:cNvPr id="80982" name="Text Box 86"/>
          <p:cNvSpPr txBox="1">
            <a:spLocks noChangeArrowheads="1"/>
          </p:cNvSpPr>
          <p:nvPr/>
        </p:nvSpPr>
        <p:spPr bwMode="auto">
          <a:xfrm>
            <a:off x="349250" y="2769834"/>
            <a:ext cx="8370888" cy="522387"/>
          </a:xfrm>
          <a:prstGeom prst="rect">
            <a:avLst/>
          </a:prstGeom>
          <a:noFill/>
          <a:ln w="9525">
            <a:noFill/>
            <a:miter lim="800000"/>
            <a:headEnd/>
            <a:tailEnd/>
          </a:ln>
        </p:spPr>
        <p:txBody>
          <a:bodyPr>
            <a:spAutoFit/>
          </a:bodyPr>
          <a:lstStyle/>
          <a:p>
            <a:pPr>
              <a:lnSpc>
                <a:spcPct val="130000"/>
              </a:lnSpc>
            </a:pPr>
            <a:r>
              <a:rPr lang="en-US" sz="2400" b="1" dirty="0">
                <a:latin typeface="Cambria" pitchFamily="18" charset="0"/>
                <a:cs typeface="Arial" pitchFamily="34" charset="0"/>
              </a:rPr>
              <a:t>3. </a:t>
            </a:r>
            <a:r>
              <a:rPr lang="en-US" sz="2400" b="1" dirty="0">
                <a:solidFill>
                  <a:srgbClr val="0070C0"/>
                </a:solidFill>
                <a:latin typeface="Cambria" pitchFamily="18" charset="0"/>
                <a:cs typeface="Arial" pitchFamily="34" charset="0"/>
              </a:rPr>
              <a:t>Tracing the circle. (Hold the pencil normal to the paper.)</a:t>
            </a:r>
          </a:p>
        </p:txBody>
      </p:sp>
      <p:grpSp>
        <p:nvGrpSpPr>
          <p:cNvPr id="3" name="Group 106"/>
          <p:cNvGrpSpPr>
            <a:grpSpLocks/>
          </p:cNvGrpSpPr>
          <p:nvPr/>
        </p:nvGrpSpPr>
        <p:grpSpPr bwMode="auto">
          <a:xfrm>
            <a:off x="4276725" y="3963988"/>
            <a:ext cx="3981450" cy="830262"/>
            <a:chOff x="2350" y="3269"/>
            <a:chExt cx="2508" cy="523"/>
          </a:xfrm>
        </p:grpSpPr>
        <p:sp>
          <p:nvSpPr>
            <p:cNvPr id="35864" name="Text Box 107"/>
            <p:cNvSpPr txBox="1">
              <a:spLocks noChangeArrowheads="1"/>
            </p:cNvSpPr>
            <p:nvPr/>
          </p:nvSpPr>
          <p:spPr bwMode="auto">
            <a:xfrm>
              <a:off x="2655" y="3269"/>
              <a:ext cx="2203" cy="250"/>
            </a:xfrm>
            <a:prstGeom prst="rect">
              <a:avLst/>
            </a:prstGeom>
            <a:noFill/>
            <a:ln w="9525">
              <a:noFill/>
              <a:miter lim="800000"/>
              <a:headEnd/>
              <a:tailEnd/>
            </a:ln>
          </p:spPr>
          <p:txBody>
            <a:bodyPr wrap="none">
              <a:spAutoFit/>
            </a:bodyPr>
            <a:lstStyle/>
            <a:p>
              <a:r>
                <a:rPr lang="en-US" sz="2000" dirty="0">
                  <a:solidFill>
                    <a:schemeClr val="tx2"/>
                  </a:solidFill>
                </a:rPr>
                <a:t>Center of a circle to be drawn</a:t>
              </a:r>
            </a:p>
          </p:txBody>
        </p:sp>
        <p:sp>
          <p:nvSpPr>
            <p:cNvPr id="35865" name="Line 108"/>
            <p:cNvSpPr>
              <a:spLocks noChangeShapeType="1"/>
            </p:cNvSpPr>
            <p:nvPr/>
          </p:nvSpPr>
          <p:spPr bwMode="auto">
            <a:xfrm flipH="1">
              <a:off x="2350" y="3472"/>
              <a:ext cx="400" cy="320"/>
            </a:xfrm>
            <a:prstGeom prst="line">
              <a:avLst/>
            </a:prstGeom>
            <a:noFill/>
            <a:ln w="9525">
              <a:solidFill>
                <a:schemeClr val="tx2"/>
              </a:solidFill>
              <a:round/>
              <a:headEnd/>
              <a:tailEnd type="triangle" w="med" len="med"/>
            </a:ln>
          </p:spPr>
          <p:txBody>
            <a:bodyPr/>
            <a:lstStyle/>
            <a:p>
              <a:endParaRPr lang="en-US"/>
            </a:p>
          </p:txBody>
        </p:sp>
      </p:grpSp>
      <p:sp>
        <p:nvSpPr>
          <p:cNvPr id="80972" name="Freeform 76"/>
          <p:cNvSpPr>
            <a:spLocks/>
          </p:cNvSpPr>
          <p:nvPr/>
        </p:nvSpPr>
        <p:spPr bwMode="auto">
          <a:xfrm>
            <a:off x="2628900" y="4610100"/>
            <a:ext cx="2959100" cy="1574800"/>
          </a:xfrm>
          <a:custGeom>
            <a:avLst/>
            <a:gdLst>
              <a:gd name="T0" fmla="*/ 0 w 1864"/>
              <a:gd name="T1" fmla="*/ 0 h 992"/>
              <a:gd name="T2" fmla="*/ 2147483647 w 1864"/>
              <a:gd name="T3" fmla="*/ 2147483647 h 992"/>
              <a:gd name="T4" fmla="*/ 2147483647 w 1864"/>
              <a:gd name="T5" fmla="*/ 2147483647 h 992"/>
              <a:gd name="T6" fmla="*/ 0 60000 65536"/>
              <a:gd name="T7" fmla="*/ 0 60000 65536"/>
              <a:gd name="T8" fmla="*/ 0 60000 65536"/>
              <a:gd name="T9" fmla="*/ 0 w 1864"/>
              <a:gd name="T10" fmla="*/ 0 h 992"/>
              <a:gd name="T11" fmla="*/ 1864 w 1864"/>
              <a:gd name="T12" fmla="*/ 992 h 992"/>
            </a:gdLst>
            <a:ahLst/>
            <a:cxnLst>
              <a:cxn ang="T6">
                <a:pos x="T0" y="T1"/>
              </a:cxn>
              <a:cxn ang="T7">
                <a:pos x="T2" y="T3"/>
              </a:cxn>
              <a:cxn ang="T8">
                <a:pos x="T4" y="T5"/>
              </a:cxn>
            </a:cxnLst>
            <a:rect l="T9" t="T10" r="T11" b="T12"/>
            <a:pathLst>
              <a:path w="1864" h="992">
                <a:moveTo>
                  <a:pt x="0" y="0"/>
                </a:moveTo>
                <a:lnTo>
                  <a:pt x="573" y="992"/>
                </a:lnTo>
                <a:lnTo>
                  <a:pt x="1864" y="992"/>
                </a:lnTo>
              </a:path>
            </a:pathLst>
          </a:custGeom>
          <a:noFill/>
          <a:ln w="57150" cmpd="sng">
            <a:solidFill>
              <a:schemeClr val="bg1"/>
            </a:solidFill>
            <a:round/>
            <a:headEnd/>
            <a:tailEnd/>
          </a:ln>
        </p:spPr>
        <p:txBody>
          <a:bodyPr/>
          <a:lstStyle/>
          <a:p>
            <a:endParaRPr lang="en-US"/>
          </a:p>
        </p:txBody>
      </p:sp>
      <p:sp>
        <p:nvSpPr>
          <p:cNvPr id="80973" name="Oval 77"/>
          <p:cNvSpPr>
            <a:spLocks noChangeArrowheads="1"/>
          </p:cNvSpPr>
          <p:nvPr/>
        </p:nvSpPr>
        <p:spPr bwMode="auto">
          <a:xfrm>
            <a:off x="4165600" y="4787900"/>
            <a:ext cx="127000" cy="127000"/>
          </a:xfrm>
          <a:prstGeom prst="ellipse">
            <a:avLst/>
          </a:prstGeom>
          <a:solidFill>
            <a:srgbClr val="FF3300"/>
          </a:solidFill>
          <a:ln w="9525">
            <a:solidFill>
              <a:srgbClr val="FF3300"/>
            </a:solidFill>
            <a:round/>
            <a:headEnd/>
            <a:tailEnd/>
          </a:ln>
        </p:spPr>
        <p:txBody>
          <a:bodyPr wrap="none" anchor="ctr"/>
          <a:lstStyle/>
          <a:p>
            <a:endParaRPr lang="en-US"/>
          </a:p>
        </p:txBody>
      </p:sp>
      <p:sp>
        <p:nvSpPr>
          <p:cNvPr id="81014" name="Arc 118"/>
          <p:cNvSpPr>
            <a:spLocks/>
          </p:cNvSpPr>
          <p:nvPr/>
        </p:nvSpPr>
        <p:spPr bwMode="auto">
          <a:xfrm rot="-5400000">
            <a:off x="3719512" y="4348163"/>
            <a:ext cx="411163" cy="585788"/>
          </a:xfrm>
          <a:custGeom>
            <a:avLst/>
            <a:gdLst>
              <a:gd name="T0" fmla="*/ 0 w 15158"/>
              <a:gd name="T1" fmla="*/ 0 h 21600"/>
              <a:gd name="T2" fmla="*/ 2147483647 w 15158"/>
              <a:gd name="T3" fmla="*/ 2147483647 h 21600"/>
              <a:gd name="T4" fmla="*/ 0 w 15158"/>
              <a:gd name="T5" fmla="*/ 2147483647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grpSp>
        <p:nvGrpSpPr>
          <p:cNvPr id="4" name="Group 139"/>
          <p:cNvGrpSpPr>
            <a:grpSpLocks/>
          </p:cNvGrpSpPr>
          <p:nvPr/>
        </p:nvGrpSpPr>
        <p:grpSpPr bwMode="auto">
          <a:xfrm>
            <a:off x="3948113" y="4205288"/>
            <a:ext cx="514350" cy="585787"/>
            <a:chOff x="2487" y="2649"/>
            <a:chExt cx="324" cy="369"/>
          </a:xfrm>
        </p:grpSpPr>
        <p:sp>
          <p:nvSpPr>
            <p:cNvPr id="35862" name="Arc 120"/>
            <p:cNvSpPr>
              <a:spLocks/>
            </p:cNvSpPr>
            <p:nvPr/>
          </p:nvSpPr>
          <p:spPr bwMode="auto">
            <a:xfrm rot="-2700000">
              <a:off x="2487" y="2649"/>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sp>
          <p:nvSpPr>
            <p:cNvPr id="35863" name="Arc 122"/>
            <p:cNvSpPr>
              <a:spLocks/>
            </p:cNvSpPr>
            <p:nvPr/>
          </p:nvSpPr>
          <p:spPr bwMode="auto">
            <a:xfrm rot="2700000" flipH="1">
              <a:off x="2552" y="2649"/>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grpSp>
      <p:sp>
        <p:nvSpPr>
          <p:cNvPr id="81030" name="Arc 134"/>
          <p:cNvSpPr>
            <a:spLocks/>
          </p:cNvSpPr>
          <p:nvPr/>
        </p:nvSpPr>
        <p:spPr bwMode="auto">
          <a:xfrm rot="5400000" flipV="1">
            <a:off x="3719513" y="4756150"/>
            <a:ext cx="411162" cy="585788"/>
          </a:xfrm>
          <a:custGeom>
            <a:avLst/>
            <a:gdLst>
              <a:gd name="T0" fmla="*/ 0 w 15158"/>
              <a:gd name="T1" fmla="*/ 0 h 21600"/>
              <a:gd name="T2" fmla="*/ 2147483647 w 15158"/>
              <a:gd name="T3" fmla="*/ 2147483647 h 21600"/>
              <a:gd name="T4" fmla="*/ 0 w 15158"/>
              <a:gd name="T5" fmla="*/ 2147483647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grpSp>
        <p:nvGrpSpPr>
          <p:cNvPr id="5" name="Group 140"/>
          <p:cNvGrpSpPr>
            <a:grpSpLocks/>
          </p:cNvGrpSpPr>
          <p:nvPr/>
        </p:nvGrpSpPr>
        <p:grpSpPr bwMode="auto">
          <a:xfrm>
            <a:off x="4192588" y="4435475"/>
            <a:ext cx="585787" cy="819150"/>
            <a:chOff x="2641" y="2794"/>
            <a:chExt cx="369" cy="516"/>
          </a:xfrm>
        </p:grpSpPr>
        <p:sp>
          <p:nvSpPr>
            <p:cNvPr id="35860" name="Arc 121"/>
            <p:cNvSpPr>
              <a:spLocks/>
            </p:cNvSpPr>
            <p:nvPr/>
          </p:nvSpPr>
          <p:spPr bwMode="auto">
            <a:xfrm rot="5400000" flipH="1">
              <a:off x="2696" y="2739"/>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sp>
          <p:nvSpPr>
            <p:cNvPr id="35861" name="Arc 136"/>
            <p:cNvSpPr>
              <a:spLocks/>
            </p:cNvSpPr>
            <p:nvPr/>
          </p:nvSpPr>
          <p:spPr bwMode="auto">
            <a:xfrm rot="-5400000" flipH="1" flipV="1">
              <a:off x="2696" y="2996"/>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grpSp>
      <p:grpSp>
        <p:nvGrpSpPr>
          <p:cNvPr id="6" name="Group 138"/>
          <p:cNvGrpSpPr>
            <a:grpSpLocks/>
          </p:cNvGrpSpPr>
          <p:nvPr/>
        </p:nvGrpSpPr>
        <p:grpSpPr bwMode="auto">
          <a:xfrm>
            <a:off x="3948113" y="4899025"/>
            <a:ext cx="514350" cy="585788"/>
            <a:chOff x="2487" y="3086"/>
            <a:chExt cx="324" cy="369"/>
          </a:xfrm>
        </p:grpSpPr>
        <p:sp>
          <p:nvSpPr>
            <p:cNvPr id="35858" name="Arc 132"/>
            <p:cNvSpPr>
              <a:spLocks/>
            </p:cNvSpPr>
            <p:nvPr/>
          </p:nvSpPr>
          <p:spPr bwMode="auto">
            <a:xfrm rot="2700000" flipV="1">
              <a:off x="2487" y="3086"/>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sp>
          <p:nvSpPr>
            <p:cNvPr id="35859" name="Arc 137"/>
            <p:cNvSpPr>
              <a:spLocks/>
            </p:cNvSpPr>
            <p:nvPr/>
          </p:nvSpPr>
          <p:spPr bwMode="auto">
            <a:xfrm rot="-2700000" flipH="1" flipV="1">
              <a:off x="2552" y="3086"/>
              <a:ext cx="259" cy="369"/>
            </a:xfrm>
            <a:custGeom>
              <a:avLst/>
              <a:gdLst>
                <a:gd name="T0" fmla="*/ 0 w 15158"/>
                <a:gd name="T1" fmla="*/ 0 h 21600"/>
                <a:gd name="T2" fmla="*/ 0 w 15158"/>
                <a:gd name="T3" fmla="*/ 0 h 21600"/>
                <a:gd name="T4" fmla="*/ 0 w 15158"/>
                <a:gd name="T5" fmla="*/ 0 h 21600"/>
                <a:gd name="T6" fmla="*/ 0 60000 65536"/>
                <a:gd name="T7" fmla="*/ 0 60000 65536"/>
                <a:gd name="T8" fmla="*/ 0 60000 65536"/>
                <a:gd name="T9" fmla="*/ 0 w 15158"/>
                <a:gd name="T10" fmla="*/ 0 h 21600"/>
                <a:gd name="T11" fmla="*/ 15158 w 15158"/>
                <a:gd name="T12" fmla="*/ 21600 h 21600"/>
              </a:gdLst>
              <a:ahLst/>
              <a:cxnLst>
                <a:cxn ang="T6">
                  <a:pos x="T0" y="T1"/>
                </a:cxn>
                <a:cxn ang="T7">
                  <a:pos x="T2" y="T3"/>
                </a:cxn>
                <a:cxn ang="T8">
                  <a:pos x="T4" y="T5"/>
                </a:cxn>
              </a:cxnLst>
              <a:rect l="T9" t="T10" r="T11" b="T12"/>
              <a:pathLst>
                <a:path w="15158" h="21600" fill="none" extrusionOk="0">
                  <a:moveTo>
                    <a:pt x="-1" y="0"/>
                  </a:moveTo>
                  <a:cubicBezTo>
                    <a:pt x="5672" y="0"/>
                    <a:pt x="11117" y="2231"/>
                    <a:pt x="15158" y="6211"/>
                  </a:cubicBezTo>
                </a:path>
                <a:path w="15158" h="21600" stroke="0" extrusionOk="0">
                  <a:moveTo>
                    <a:pt x="-1" y="0"/>
                  </a:moveTo>
                  <a:cubicBezTo>
                    <a:pt x="5672" y="0"/>
                    <a:pt x="11117" y="2231"/>
                    <a:pt x="15158" y="6211"/>
                  </a:cubicBezTo>
                  <a:lnTo>
                    <a:pt x="0" y="21600"/>
                  </a:lnTo>
                  <a:close/>
                </a:path>
              </a:pathLst>
            </a:custGeom>
            <a:noFill/>
            <a:ln w="57150">
              <a:solidFill>
                <a:schemeClr val="bg1"/>
              </a:solidFill>
              <a:round/>
              <a:headEnd/>
              <a:tailEnd/>
            </a:ln>
          </p:spPr>
          <p:txBody>
            <a:bodyPr wrap="none" anchor="ct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0972"/>
                                        </p:tgtEl>
                                        <p:attrNameLst>
                                          <p:attrName>style.visibility</p:attrName>
                                        </p:attrNameLst>
                                      </p:cBhvr>
                                      <p:to>
                                        <p:strVal val="visible"/>
                                      </p:to>
                                    </p:set>
                                    <p:animEffect transition="in" filter="fade">
                                      <p:cBhvr>
                                        <p:cTn id="7" dur="500"/>
                                        <p:tgtEl>
                                          <p:spTgt spid="8097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0973"/>
                                        </p:tgtEl>
                                        <p:attrNameLst>
                                          <p:attrName>style.visibility</p:attrName>
                                        </p:attrNameLst>
                                      </p:cBhvr>
                                      <p:to>
                                        <p:strVal val="visible"/>
                                      </p:to>
                                    </p:set>
                                    <p:animEffect transition="in" filter="fade">
                                      <p:cBhvr>
                                        <p:cTn id="11" dur="500"/>
                                        <p:tgtEl>
                                          <p:spTgt spid="80973"/>
                                        </p:tgtEl>
                                      </p:cBhvr>
                                    </p:animEffect>
                                  </p:childTnLst>
                                </p:cTn>
                              </p:par>
                            </p:childTnLst>
                          </p:cTn>
                        </p:par>
                        <p:par>
                          <p:cTn id="12" fill="hold">
                            <p:stCondLst>
                              <p:cond delay="1000"/>
                            </p:stCondLst>
                            <p:childTnLst>
                              <p:par>
                                <p:cTn id="13" presetID="35" presetClass="emph" presetSubtype="0" repeatCount="5000" fill="hold" grpId="1" nodeType="afterEffect">
                                  <p:stCondLst>
                                    <p:cond delay="0"/>
                                  </p:stCondLst>
                                  <p:childTnLst>
                                    <p:anim calcmode="discrete" valueType="str">
                                      <p:cBhvr>
                                        <p:cTn id="14" dur="500" fill="hold"/>
                                        <p:tgtEl>
                                          <p:spTgt spid="80973"/>
                                        </p:tgtEl>
                                        <p:attrNameLst>
                                          <p:attrName>style.visibility</p:attrName>
                                        </p:attrNameLst>
                                      </p:cBhvr>
                                      <p:tavLst>
                                        <p:tav tm="0">
                                          <p:val>
                                            <p:strVal val="hidden"/>
                                          </p:val>
                                        </p:tav>
                                        <p:tav tm="50000">
                                          <p:val>
                                            <p:strVal val="visible"/>
                                          </p:val>
                                        </p:tav>
                                      </p:tavLst>
                                    </p:anim>
                                  </p:childTnLst>
                                </p:cTn>
                              </p:par>
                            </p:childTnLst>
                          </p:cTn>
                        </p:par>
                        <p:par>
                          <p:cTn id="15" fill="hold">
                            <p:stCondLst>
                              <p:cond delay="35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2000"/>
                                        <p:tgtEl>
                                          <p:spTgt spid="3"/>
                                        </p:tgtEl>
                                      </p:cBhvr>
                                    </p:animEffect>
                                  </p:childTnLst>
                                </p:cTn>
                              </p:par>
                            </p:childTnLst>
                          </p:cTn>
                        </p:par>
                        <p:par>
                          <p:cTn id="19" fill="hold">
                            <p:stCondLst>
                              <p:cond delay="5500"/>
                            </p:stCondLst>
                            <p:childTnLst>
                              <p:par>
                                <p:cTn id="20" presetID="9" presetClass="exit" presetSubtype="0" fill="hold" nodeType="afterEffect">
                                  <p:stCondLst>
                                    <p:cond delay="1000"/>
                                  </p:stCondLst>
                                  <p:childTnLst>
                                    <p:animEffect transition="out" filter="dissolv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par>
                          <p:cTn id="23" fill="hold">
                            <p:stCondLst>
                              <p:cond delay="7000"/>
                            </p:stCondLst>
                            <p:childTnLst>
                              <p:par>
                                <p:cTn id="24" presetID="9" presetClass="emph" presetSubtype="0" grpId="2" nodeType="afterEffect">
                                  <p:stCondLst>
                                    <p:cond delay="0"/>
                                  </p:stCondLst>
                                  <p:childTnLst>
                                    <p:set>
                                      <p:cBhvr rctx="PPT">
                                        <p:cTn id="25" dur="indefinite"/>
                                        <p:tgtEl>
                                          <p:spTgt spid="80973"/>
                                        </p:tgtEl>
                                        <p:attrNameLst>
                                          <p:attrName>style.opacity</p:attrName>
                                        </p:attrNameLst>
                                      </p:cBhvr>
                                      <p:to>
                                        <p:strVal val="0.4"/>
                                      </p:to>
                                    </p:set>
                                    <p:animEffect filter="image" prLst="opacity: 0.4">
                                      <p:cBhvr rctx="IE">
                                        <p:cTn id="26" dur="indefinite"/>
                                        <p:tgtEl>
                                          <p:spTgt spid="8097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80902"/>
                                        </p:tgtEl>
                                        <p:attrNameLst>
                                          <p:attrName>style.visibility</p:attrName>
                                        </p:attrNameLst>
                                      </p:cBhvr>
                                      <p:to>
                                        <p:strVal val="visible"/>
                                      </p:to>
                                    </p:set>
                                    <p:animEffect transition="in" filter="dissolve">
                                      <p:cBhvr>
                                        <p:cTn id="31" dur="500"/>
                                        <p:tgtEl>
                                          <p:spTgt spid="80902"/>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80974"/>
                                        </p:tgtEl>
                                        <p:attrNameLst>
                                          <p:attrName>style.visibility</p:attrName>
                                        </p:attrNameLst>
                                      </p:cBhvr>
                                      <p:to>
                                        <p:strVal val="visible"/>
                                      </p:to>
                                    </p:set>
                                    <p:animEffect transition="in" filter="wipe(up)">
                                      <p:cBhvr>
                                        <p:cTn id="35" dur="2000"/>
                                        <p:tgtEl>
                                          <p:spTgt spid="80974"/>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80975"/>
                                        </p:tgtEl>
                                        <p:attrNameLst>
                                          <p:attrName>style.visibility</p:attrName>
                                        </p:attrNameLst>
                                      </p:cBhvr>
                                      <p:to>
                                        <p:strVal val="visible"/>
                                      </p:to>
                                    </p:set>
                                    <p:animEffect transition="in" filter="wipe(left)">
                                      <p:cBhvr>
                                        <p:cTn id="39" dur="2000"/>
                                        <p:tgtEl>
                                          <p:spTgt spid="80975"/>
                                        </p:tgtEl>
                                      </p:cBhvr>
                                    </p:animEffect>
                                  </p:childTnLst>
                                </p:cTn>
                              </p:par>
                            </p:childTnLst>
                          </p:cTn>
                        </p:par>
                        <p:par>
                          <p:cTn id="40" fill="hold">
                            <p:stCondLst>
                              <p:cond delay="4500"/>
                            </p:stCondLst>
                            <p:childTnLst>
                              <p:par>
                                <p:cTn id="41" presetID="9" presetClass="exit" presetSubtype="0" fill="hold" grpId="3" nodeType="afterEffect">
                                  <p:stCondLst>
                                    <p:cond delay="0"/>
                                  </p:stCondLst>
                                  <p:childTnLst>
                                    <p:animEffect transition="out" filter="dissolve">
                                      <p:cBhvr>
                                        <p:cTn id="42" dur="500"/>
                                        <p:tgtEl>
                                          <p:spTgt spid="80973"/>
                                        </p:tgtEl>
                                      </p:cBhvr>
                                    </p:animEffect>
                                    <p:set>
                                      <p:cBhvr>
                                        <p:cTn id="43" dur="1" fill="hold">
                                          <p:stCondLst>
                                            <p:cond delay="499"/>
                                          </p:stCondLst>
                                        </p:cTn>
                                        <p:tgtEl>
                                          <p:spTgt spid="8097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80981"/>
                                        </p:tgtEl>
                                        <p:attrNameLst>
                                          <p:attrName>style.visibility</p:attrName>
                                        </p:attrNameLst>
                                      </p:cBhvr>
                                      <p:to>
                                        <p:strVal val="visible"/>
                                      </p:to>
                                    </p:set>
                                    <p:animEffect transition="in" filter="dissolve">
                                      <p:cBhvr>
                                        <p:cTn id="48" dur="500"/>
                                        <p:tgtEl>
                                          <p:spTgt spid="80981"/>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childTnLst>
                                </p:cTn>
                              </p:par>
                            </p:childTnLst>
                          </p:cTn>
                        </p:par>
                        <p:par>
                          <p:cTn id="53" fill="hold">
                            <p:stCondLst>
                              <p:cond delay="1500"/>
                            </p:stCondLst>
                            <p:childTnLst>
                              <p:par>
                                <p:cTn id="54" presetID="0" presetClass="path" presetSubtype="0" accel="50000" decel="50000" fill="hold" nodeType="afterEffect">
                                  <p:stCondLst>
                                    <p:cond delay="0"/>
                                  </p:stCondLst>
                                  <p:childTnLst>
                                    <p:animMotion origin="layout" path="M 1.94444E-6 2.22222E-6 L -0.19167 0.08148 " pathEditMode="relative" ptsTypes="AA">
                                      <p:cBhvr>
                                        <p:cTn id="55" dur="2000" fill="hold"/>
                                        <p:tgtEl>
                                          <p:spTgt spid="2"/>
                                        </p:tgtEl>
                                        <p:attrNameLst>
                                          <p:attrName>ppt_x</p:attrName>
                                          <p:attrName>ppt_y</p:attrName>
                                        </p:attrNameLst>
                                      </p:cBhvr>
                                    </p:animMotion>
                                  </p:childTnLst>
                                </p:cTn>
                              </p:par>
                            </p:childTnLst>
                          </p:cTn>
                        </p:par>
                        <p:par>
                          <p:cTn id="56" fill="hold">
                            <p:stCondLst>
                              <p:cond delay="3500"/>
                            </p:stCondLst>
                            <p:childTnLst>
                              <p:par>
                                <p:cTn id="57" presetID="32" presetClass="emph" presetSubtype="0" fill="hold" nodeType="afterEffect">
                                  <p:stCondLst>
                                    <p:cond delay="0"/>
                                  </p:stCondLst>
                                  <p:childTnLst>
                                    <p:animClr clrSpc="rgb" dir="cw">
                                      <p:cBhvr override="childStyle">
                                        <p:cTn id="58" dur="100" fill="hold"/>
                                        <p:tgtEl>
                                          <p:spTgt spid="2"/>
                                        </p:tgtEl>
                                        <p:attrNameLst>
                                          <p:attrName>style.color</p:attrName>
                                        </p:attrNameLst>
                                      </p:cBhvr>
                                      <p:to>
                                        <a:schemeClr val="accent2"/>
                                      </p:to>
                                    </p:animClr>
                                    <p:animClr clrSpc="rgb" dir="cw">
                                      <p:cBhvr>
                                        <p:cTn id="59" dur="100" fill="hold"/>
                                        <p:tgtEl>
                                          <p:spTgt spid="2"/>
                                        </p:tgtEl>
                                        <p:attrNameLst>
                                          <p:attrName>fillcolor</p:attrName>
                                        </p:attrNameLst>
                                      </p:cBhvr>
                                      <p:to>
                                        <a:schemeClr val="accent2"/>
                                      </p:to>
                                    </p:animClr>
                                    <p:set>
                                      <p:cBhvr>
                                        <p:cTn id="60" dur="100" fill="hold"/>
                                        <p:tgtEl>
                                          <p:spTgt spid="2"/>
                                        </p:tgtEl>
                                        <p:attrNameLst>
                                          <p:attrName>fill.type</p:attrName>
                                        </p:attrNameLst>
                                      </p:cBhvr>
                                      <p:to>
                                        <p:strVal val="solid"/>
                                      </p:to>
                                    </p:set>
                                    <p:set>
                                      <p:cBhvr>
                                        <p:cTn id="61" dur="100" fill="hold"/>
                                        <p:tgtEl>
                                          <p:spTgt spid="2"/>
                                        </p:tgtEl>
                                        <p:attrNameLst>
                                          <p:attrName>fill.on</p:attrName>
                                        </p:attrNameLst>
                                      </p:cBhvr>
                                      <p:to>
                                        <p:strVal val="true"/>
                                      </p:to>
                                    </p:set>
                                    <p:animRot by="120000">
                                      <p:cBhvr>
                                        <p:cTn id="62" dur="100" fill="hold">
                                          <p:stCondLst>
                                            <p:cond delay="0"/>
                                          </p:stCondLst>
                                        </p:cTn>
                                        <p:tgtEl>
                                          <p:spTgt spid="2"/>
                                        </p:tgtEl>
                                        <p:attrNameLst>
                                          <p:attrName>r</p:attrName>
                                        </p:attrNameLst>
                                      </p:cBhvr>
                                    </p:animRot>
                                    <p:animRot by="-240000">
                                      <p:cBhvr>
                                        <p:cTn id="63" dur="200" fill="hold">
                                          <p:stCondLst>
                                            <p:cond delay="200"/>
                                          </p:stCondLst>
                                        </p:cTn>
                                        <p:tgtEl>
                                          <p:spTgt spid="2"/>
                                        </p:tgtEl>
                                        <p:attrNameLst>
                                          <p:attrName>r</p:attrName>
                                        </p:attrNameLst>
                                      </p:cBhvr>
                                    </p:animRot>
                                    <p:animRot by="240000">
                                      <p:cBhvr>
                                        <p:cTn id="64" dur="200" fill="hold">
                                          <p:stCondLst>
                                            <p:cond delay="400"/>
                                          </p:stCondLst>
                                        </p:cTn>
                                        <p:tgtEl>
                                          <p:spTgt spid="2"/>
                                        </p:tgtEl>
                                        <p:attrNameLst>
                                          <p:attrName>r</p:attrName>
                                        </p:attrNameLst>
                                      </p:cBhvr>
                                    </p:animRot>
                                    <p:animRot by="-240000">
                                      <p:cBhvr>
                                        <p:cTn id="65" dur="200" fill="hold">
                                          <p:stCondLst>
                                            <p:cond delay="600"/>
                                          </p:stCondLst>
                                        </p:cTn>
                                        <p:tgtEl>
                                          <p:spTgt spid="2"/>
                                        </p:tgtEl>
                                        <p:attrNameLst>
                                          <p:attrName>r</p:attrName>
                                        </p:attrNameLst>
                                      </p:cBhvr>
                                    </p:animRot>
                                    <p:animRot by="120000">
                                      <p:cBhvr>
                                        <p:cTn id="66" dur="200" fill="hold">
                                          <p:stCondLst>
                                            <p:cond delay="800"/>
                                          </p:stCondLst>
                                        </p:cTn>
                                        <p:tgtEl>
                                          <p:spTgt spid="2"/>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80982"/>
                                        </p:tgtEl>
                                        <p:attrNameLst>
                                          <p:attrName>style.visibility</p:attrName>
                                        </p:attrNameLst>
                                      </p:cBhvr>
                                      <p:to>
                                        <p:strVal val="visible"/>
                                      </p:to>
                                    </p:set>
                                    <p:animEffect transition="in" filter="dissolve">
                                      <p:cBhvr>
                                        <p:cTn id="71" dur="500"/>
                                        <p:tgtEl>
                                          <p:spTgt spid="80982"/>
                                        </p:tgtEl>
                                      </p:cBhvr>
                                    </p:animEffect>
                                  </p:childTnLst>
                                </p:cTn>
                              </p:par>
                            </p:childTnLst>
                          </p:cTn>
                        </p:par>
                        <p:par>
                          <p:cTn id="72" fill="hold">
                            <p:stCondLst>
                              <p:cond delay="500"/>
                            </p:stCondLst>
                            <p:childTnLst>
                              <p:par>
                                <p:cTn id="73" presetID="22" presetClass="entr" presetSubtype="4" fill="hold" grpId="0" nodeType="afterEffect">
                                  <p:stCondLst>
                                    <p:cond delay="0"/>
                                  </p:stCondLst>
                                  <p:childTnLst>
                                    <p:set>
                                      <p:cBhvr>
                                        <p:cTn id="74" dur="1" fill="hold">
                                          <p:stCondLst>
                                            <p:cond delay="0"/>
                                          </p:stCondLst>
                                        </p:cTn>
                                        <p:tgtEl>
                                          <p:spTgt spid="81014"/>
                                        </p:tgtEl>
                                        <p:attrNameLst>
                                          <p:attrName>style.visibility</p:attrName>
                                        </p:attrNameLst>
                                      </p:cBhvr>
                                      <p:to>
                                        <p:strVal val="visible"/>
                                      </p:to>
                                    </p:set>
                                    <p:animEffect transition="in" filter="wipe(down)">
                                      <p:cBhvr>
                                        <p:cTn id="75" dur="2000"/>
                                        <p:tgtEl>
                                          <p:spTgt spid="81014"/>
                                        </p:tgtEl>
                                      </p:cBhvr>
                                    </p:animEffect>
                                  </p:childTnLst>
                                </p:cTn>
                              </p:par>
                            </p:childTnLst>
                          </p:cTn>
                        </p:par>
                        <p:par>
                          <p:cTn id="76" fill="hold">
                            <p:stCondLst>
                              <p:cond delay="2500"/>
                            </p:stCondLst>
                            <p:childTnLst>
                              <p:par>
                                <p:cTn id="77" presetID="22" presetClass="entr" presetSubtype="8"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left)">
                                      <p:cBhvr>
                                        <p:cTn id="79" dur="2000"/>
                                        <p:tgtEl>
                                          <p:spTgt spid="4"/>
                                        </p:tgtEl>
                                      </p:cBhvr>
                                    </p:animEffect>
                                  </p:childTnLst>
                                </p:cTn>
                              </p:par>
                            </p:childTnLst>
                          </p:cTn>
                        </p:par>
                        <p:par>
                          <p:cTn id="80" fill="hold">
                            <p:stCondLst>
                              <p:cond delay="4500"/>
                            </p:stCondLst>
                            <p:childTnLst>
                              <p:par>
                                <p:cTn id="81" presetID="22" presetClass="entr" presetSubtype="1"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up)">
                                      <p:cBhvr>
                                        <p:cTn id="83" dur="2000"/>
                                        <p:tgtEl>
                                          <p:spTgt spid="5"/>
                                        </p:tgtEl>
                                      </p:cBhvr>
                                    </p:animEffect>
                                  </p:childTnLst>
                                </p:cTn>
                              </p:par>
                            </p:childTnLst>
                          </p:cTn>
                        </p:par>
                        <p:par>
                          <p:cTn id="84" fill="hold">
                            <p:stCondLst>
                              <p:cond delay="6500"/>
                            </p:stCondLst>
                            <p:childTnLst>
                              <p:par>
                                <p:cTn id="85" presetID="22" presetClass="entr" presetSubtype="2" fill="hold" nodeType="after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right)">
                                      <p:cBhvr>
                                        <p:cTn id="87" dur="2000"/>
                                        <p:tgtEl>
                                          <p:spTgt spid="6"/>
                                        </p:tgtEl>
                                      </p:cBhvr>
                                    </p:animEffect>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81030"/>
                                        </p:tgtEl>
                                        <p:attrNameLst>
                                          <p:attrName>style.visibility</p:attrName>
                                        </p:attrNameLst>
                                      </p:cBhvr>
                                      <p:to>
                                        <p:strVal val="visible"/>
                                      </p:to>
                                    </p:set>
                                    <p:animEffect transition="in" filter="wipe(down)">
                                      <p:cBhvr>
                                        <p:cTn id="91" dur="2000"/>
                                        <p:tgtEl>
                                          <p:spTgt spid="81030"/>
                                        </p:tgtEl>
                                      </p:cBhvr>
                                    </p:animEffect>
                                  </p:childTnLst>
                                </p:cTn>
                              </p:par>
                            </p:childTnLst>
                          </p:cTn>
                        </p:par>
                      </p:childTnLst>
                    </p:cTn>
                  </p:par>
                  <p:par>
                    <p:cTn id="92" fill="hold">
                      <p:stCondLst>
                        <p:cond delay="indefinite"/>
                      </p:stCondLst>
                      <p:childTnLst>
                        <p:par>
                          <p:cTn id="93" fill="hold">
                            <p:stCondLst>
                              <p:cond delay="0"/>
                            </p:stCondLst>
                            <p:childTnLst>
                              <p:par>
                                <p:cTn id="94" presetID="63" presetClass="path" presetSubtype="0" accel="50000" decel="50000" fill="hold" nodeType="clickEffect">
                                  <p:stCondLst>
                                    <p:cond delay="0"/>
                                  </p:stCondLst>
                                  <p:childTnLst>
                                    <p:animMotion origin="layout" path="M -0.19167 0.0814 L 0.15382 0.01989 " pathEditMode="relative" rAng="0" ptsTypes="AA">
                                      <p:cBhvr>
                                        <p:cTn id="95" dur="2000" fill="hold"/>
                                        <p:tgtEl>
                                          <p:spTgt spid="2"/>
                                        </p:tgtEl>
                                        <p:attrNameLst>
                                          <p:attrName>ppt_x</p:attrName>
                                          <p:attrName>ppt_y</p:attrName>
                                        </p:attrNameLst>
                                      </p:cBhvr>
                                      <p:rCtr x="173" y="-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p:bldP spid="80974" grpId="0" animBg="1"/>
      <p:bldP spid="80975" grpId="0" animBg="1"/>
      <p:bldP spid="80981" grpId="0"/>
      <p:bldP spid="80982" grpId="0"/>
      <p:bldP spid="80972" grpId="0" animBg="1"/>
      <p:bldP spid="80973" grpId="0" animBg="1"/>
      <p:bldP spid="80973" grpId="1" animBg="1"/>
      <p:bldP spid="80973" grpId="2" animBg="1"/>
      <p:bldP spid="80973" grpId="3" animBg="1"/>
      <p:bldP spid="81014" grpId="0" animBg="1"/>
      <p:bldP spid="810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descr="Oak"/>
          <p:cNvSpPr>
            <a:spLocks noChangeArrowheads="1"/>
          </p:cNvSpPr>
          <p:nvPr/>
        </p:nvSpPr>
        <p:spPr bwMode="auto">
          <a:xfrm>
            <a:off x="2097088" y="2898775"/>
            <a:ext cx="4929187" cy="3414713"/>
          </a:xfrm>
          <a:prstGeom prst="rect">
            <a:avLst/>
          </a:prstGeom>
          <a:blipFill dpi="0" rotWithShape="1">
            <a:blip r:embed="rId2" cstate="print"/>
            <a:srcRect/>
            <a:tile tx="0" ty="0" sx="100000" sy="100000" flip="none" algn="tl"/>
          </a:blipFill>
          <a:ln w="9525">
            <a:noFill/>
            <a:miter lim="800000"/>
            <a:headEnd/>
            <a:tailEnd/>
          </a:ln>
          <a:effectLst>
            <a:prstShdw prst="shdw17" dist="17961" dir="2700000">
              <a:srgbClr val="997A5C"/>
            </a:prstShdw>
          </a:effectLst>
        </p:spPr>
        <p:txBody>
          <a:bodyPr wrap="none" anchor="ctr"/>
          <a:lstStyle/>
          <a:p>
            <a:endParaRPr lang="en-US"/>
          </a:p>
        </p:txBody>
      </p:sp>
      <p:grpSp>
        <p:nvGrpSpPr>
          <p:cNvPr id="2" name="Group 8"/>
          <p:cNvGrpSpPr>
            <a:grpSpLocks/>
          </p:cNvGrpSpPr>
          <p:nvPr/>
        </p:nvGrpSpPr>
        <p:grpSpPr bwMode="auto">
          <a:xfrm>
            <a:off x="2276475" y="3186113"/>
            <a:ext cx="4532313" cy="2982912"/>
            <a:chOff x="2322" y="2510"/>
            <a:chExt cx="1608" cy="1122"/>
          </a:xfrm>
          <a:solidFill>
            <a:schemeClr val="bg1"/>
          </a:solidFill>
        </p:grpSpPr>
        <p:sp>
          <p:nvSpPr>
            <p:cNvPr id="34835" name="Rectangle 9"/>
            <p:cNvSpPr>
              <a:spLocks noChangeArrowheads="1"/>
            </p:cNvSpPr>
            <p:nvPr/>
          </p:nvSpPr>
          <p:spPr bwMode="auto">
            <a:xfrm>
              <a:off x="2322" y="2510"/>
              <a:ext cx="1608" cy="1122"/>
            </a:xfrm>
            <a:prstGeom prst="rect">
              <a:avLst/>
            </a:prstGeom>
            <a:grpFill/>
            <a:ln w="9525">
              <a:solidFill>
                <a:schemeClr val="bg2"/>
              </a:solidFill>
              <a:miter lim="800000"/>
              <a:headEnd/>
              <a:tailEnd/>
            </a:ln>
          </p:spPr>
          <p:txBody>
            <a:bodyPr wrap="none" anchor="ctr"/>
            <a:lstStyle/>
            <a:p>
              <a:pPr>
                <a:defRPr/>
              </a:pPr>
              <a:endParaRPr lang="en-US"/>
            </a:p>
          </p:txBody>
        </p:sp>
        <p:sp>
          <p:nvSpPr>
            <p:cNvPr id="34836" name="Rectangle 10"/>
            <p:cNvSpPr>
              <a:spLocks noChangeArrowheads="1"/>
            </p:cNvSpPr>
            <p:nvPr/>
          </p:nvSpPr>
          <p:spPr bwMode="auto">
            <a:xfrm>
              <a:off x="2368" y="2552"/>
              <a:ext cx="1504" cy="1032"/>
            </a:xfrm>
            <a:prstGeom prst="rect">
              <a:avLst/>
            </a:prstGeom>
            <a:grpFill/>
            <a:ln w="9525">
              <a:solidFill>
                <a:schemeClr val="bg1"/>
              </a:solidFill>
              <a:miter lim="800000"/>
              <a:headEnd/>
              <a:tailEnd/>
            </a:ln>
          </p:spPr>
          <p:txBody>
            <a:bodyPr wrap="none" anchor="ctr"/>
            <a:lstStyle/>
            <a:p>
              <a:pPr>
                <a:defRPr/>
              </a:pPr>
              <a:endParaRPr lang="en-US"/>
            </a:p>
          </p:txBody>
        </p:sp>
      </p:grpSp>
      <p:grpSp>
        <p:nvGrpSpPr>
          <p:cNvPr id="3" name="Group 28"/>
          <p:cNvGrpSpPr>
            <a:grpSpLocks/>
          </p:cNvGrpSpPr>
          <p:nvPr/>
        </p:nvGrpSpPr>
        <p:grpSpPr bwMode="auto">
          <a:xfrm>
            <a:off x="1241425" y="3884613"/>
            <a:ext cx="5346700" cy="2049462"/>
            <a:chOff x="989" y="2375"/>
            <a:chExt cx="3368" cy="1291"/>
          </a:xfrm>
        </p:grpSpPr>
        <p:sp>
          <p:nvSpPr>
            <p:cNvPr id="36877" name="Freeform 12"/>
            <p:cNvSpPr>
              <a:spLocks/>
            </p:cNvSpPr>
            <p:nvPr/>
          </p:nvSpPr>
          <p:spPr bwMode="auto">
            <a:xfrm>
              <a:off x="989" y="2375"/>
              <a:ext cx="316" cy="1291"/>
            </a:xfrm>
            <a:custGeom>
              <a:avLst/>
              <a:gdLst>
                <a:gd name="T0" fmla="*/ 13118 w 150"/>
                <a:gd name="T1" fmla="*/ 53684 h 612"/>
                <a:gd name="T2" fmla="*/ 7603 w 150"/>
                <a:gd name="T3" fmla="*/ 53920 h 612"/>
                <a:gd name="T4" fmla="*/ 3937 w 150"/>
                <a:gd name="T5" fmla="*/ 48117 h 612"/>
                <a:gd name="T6" fmla="*/ 3937 w 150"/>
                <a:gd name="T7" fmla="*/ 38852 h 612"/>
                <a:gd name="T8" fmla="*/ 0 w 150"/>
                <a:gd name="T9" fmla="*/ 35427 h 612"/>
                <a:gd name="T10" fmla="*/ 0 w 150"/>
                <a:gd name="T11" fmla="*/ 17956 h 612"/>
                <a:gd name="T12" fmla="*/ 4435 w 150"/>
                <a:gd name="T13" fmla="*/ 14279 h 612"/>
                <a:gd name="T14" fmla="*/ 4435 w 150"/>
                <a:gd name="T15" fmla="*/ 5803 h 612"/>
                <a:gd name="T16" fmla="*/ 8136 w 150"/>
                <a:gd name="T17" fmla="*/ 0 h 612"/>
                <a:gd name="T18" fmla="*/ 13118 w 150"/>
                <a:gd name="T19" fmla="*/ 0 h 612"/>
                <a:gd name="T20" fmla="*/ 13118 w 150"/>
                <a:gd name="T21" fmla="*/ 53684 h 6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612"/>
                <a:gd name="T35" fmla="*/ 150 w 150"/>
                <a:gd name="T36" fmla="*/ 612 h 6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612">
                  <a:moveTo>
                    <a:pt x="150" y="609"/>
                  </a:moveTo>
                  <a:lnTo>
                    <a:pt x="87" y="612"/>
                  </a:lnTo>
                  <a:lnTo>
                    <a:pt x="45" y="546"/>
                  </a:lnTo>
                  <a:lnTo>
                    <a:pt x="45" y="441"/>
                  </a:lnTo>
                  <a:lnTo>
                    <a:pt x="0" y="402"/>
                  </a:lnTo>
                  <a:lnTo>
                    <a:pt x="0" y="204"/>
                  </a:lnTo>
                  <a:lnTo>
                    <a:pt x="51" y="162"/>
                  </a:lnTo>
                  <a:lnTo>
                    <a:pt x="51" y="66"/>
                  </a:lnTo>
                  <a:lnTo>
                    <a:pt x="93" y="0"/>
                  </a:lnTo>
                  <a:lnTo>
                    <a:pt x="150" y="0"/>
                  </a:lnTo>
                  <a:lnTo>
                    <a:pt x="150" y="609"/>
                  </a:lnTo>
                  <a:close/>
                </a:path>
              </a:pathLst>
            </a:custGeom>
            <a:solidFill>
              <a:srgbClr val="808080"/>
            </a:solidFill>
            <a:ln w="3175" cmpd="sng">
              <a:solidFill>
                <a:schemeClr val="bg1"/>
              </a:solidFill>
              <a:round/>
              <a:headEnd/>
              <a:tailEnd/>
            </a:ln>
          </p:spPr>
          <p:txBody>
            <a:bodyPr/>
            <a:lstStyle/>
            <a:p>
              <a:endParaRPr lang="en-US"/>
            </a:p>
          </p:txBody>
        </p:sp>
        <p:sp>
          <p:nvSpPr>
            <p:cNvPr id="36878" name="Rectangle 13"/>
            <p:cNvSpPr>
              <a:spLocks noChangeArrowheads="1"/>
            </p:cNvSpPr>
            <p:nvPr/>
          </p:nvSpPr>
          <p:spPr bwMode="auto">
            <a:xfrm>
              <a:off x="989" y="2869"/>
              <a:ext cx="3368" cy="291"/>
            </a:xfrm>
            <a:prstGeom prst="rect">
              <a:avLst/>
            </a:prstGeom>
            <a:solidFill>
              <a:schemeClr val="bg1">
                <a:alpha val="30196"/>
              </a:schemeClr>
            </a:solidFill>
            <a:ln w="9525">
              <a:solidFill>
                <a:srgbClr val="777777"/>
              </a:solidFill>
              <a:miter lim="800000"/>
              <a:headEnd/>
              <a:tailEnd/>
            </a:ln>
          </p:spPr>
          <p:txBody>
            <a:bodyPr wrap="none" anchor="ctr"/>
            <a:lstStyle/>
            <a:p>
              <a:endParaRPr lang="en-US"/>
            </a:p>
          </p:txBody>
        </p:sp>
        <p:sp>
          <p:nvSpPr>
            <p:cNvPr id="36879" name="Oval 14"/>
            <p:cNvSpPr>
              <a:spLocks noChangeArrowheads="1"/>
            </p:cNvSpPr>
            <p:nvPr/>
          </p:nvSpPr>
          <p:spPr bwMode="auto">
            <a:xfrm>
              <a:off x="1046" y="2922"/>
              <a:ext cx="57"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36880" name="Oval 15"/>
            <p:cNvSpPr>
              <a:spLocks noChangeArrowheads="1"/>
            </p:cNvSpPr>
            <p:nvPr/>
          </p:nvSpPr>
          <p:spPr bwMode="auto">
            <a:xfrm>
              <a:off x="1192" y="2922"/>
              <a:ext cx="56"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36881" name="Oval 16"/>
            <p:cNvSpPr>
              <a:spLocks noChangeArrowheads="1"/>
            </p:cNvSpPr>
            <p:nvPr/>
          </p:nvSpPr>
          <p:spPr bwMode="auto">
            <a:xfrm>
              <a:off x="1046" y="3061"/>
              <a:ext cx="57"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36882" name="Oval 17"/>
            <p:cNvSpPr>
              <a:spLocks noChangeArrowheads="1"/>
            </p:cNvSpPr>
            <p:nvPr/>
          </p:nvSpPr>
          <p:spPr bwMode="auto">
            <a:xfrm>
              <a:off x="1192" y="3061"/>
              <a:ext cx="56" cy="57"/>
            </a:xfrm>
            <a:prstGeom prst="ellipse">
              <a:avLst/>
            </a:prstGeom>
            <a:solidFill>
              <a:schemeClr val="tx1"/>
            </a:solidFill>
            <a:ln w="3175">
              <a:solidFill>
                <a:schemeClr val="bg1"/>
              </a:solidFill>
              <a:round/>
              <a:headEnd/>
              <a:tailEnd/>
            </a:ln>
          </p:spPr>
          <p:txBody>
            <a:bodyPr wrap="none" anchor="ctr"/>
            <a:lstStyle/>
            <a:p>
              <a:endParaRPr lang="en-US"/>
            </a:p>
          </p:txBody>
        </p:sp>
      </p:grpSp>
      <p:sp>
        <p:nvSpPr>
          <p:cNvPr id="36869" name="Text Box 29"/>
          <p:cNvSpPr txBox="1">
            <a:spLocks noChangeArrowheads="1"/>
          </p:cNvSpPr>
          <p:nvPr/>
        </p:nvSpPr>
        <p:spPr bwMode="auto">
          <a:xfrm>
            <a:off x="1727200" y="157163"/>
            <a:ext cx="5659438" cy="701675"/>
          </a:xfrm>
          <a:prstGeom prst="rect">
            <a:avLst/>
          </a:prstGeom>
          <a:noFill/>
          <a:ln w="9525">
            <a:noFill/>
            <a:miter lim="800000"/>
            <a:headEnd/>
            <a:tailEnd/>
          </a:ln>
        </p:spPr>
        <p:txBody>
          <a:bodyPr wrap="none">
            <a:spAutoFit/>
          </a:bodyPr>
          <a:lstStyle/>
          <a:p>
            <a:r>
              <a:rPr lang="en-US" sz="4000" b="1">
                <a:solidFill>
                  <a:schemeClr val="accent2"/>
                </a:solidFill>
                <a:cs typeface="Arial" pitchFamily="34" charset="0"/>
              </a:rPr>
              <a:t>Draw a Horizontal Line</a:t>
            </a:r>
          </a:p>
        </p:txBody>
      </p:sp>
      <p:sp>
        <p:nvSpPr>
          <p:cNvPr id="103454" name="Text Box 30"/>
          <p:cNvSpPr txBox="1">
            <a:spLocks noChangeArrowheads="1"/>
          </p:cNvSpPr>
          <p:nvPr/>
        </p:nvSpPr>
        <p:spPr bwMode="auto">
          <a:xfrm>
            <a:off x="182563" y="1019175"/>
            <a:ext cx="8753475" cy="550087"/>
          </a:xfrm>
          <a:prstGeom prst="rect">
            <a:avLst/>
          </a:prstGeom>
          <a:noFill/>
          <a:ln w="9525">
            <a:noFill/>
            <a:miter lim="800000"/>
            <a:headEnd/>
            <a:tailEnd/>
          </a:ln>
        </p:spPr>
        <p:txBody>
          <a:bodyPr>
            <a:spAutoFit/>
          </a:bodyPr>
          <a:lstStyle/>
          <a:p>
            <a:pPr>
              <a:lnSpc>
                <a:spcPct val="140000"/>
              </a:lnSpc>
            </a:pPr>
            <a:r>
              <a:rPr lang="en-US" sz="2400" b="1" dirty="0">
                <a:latin typeface="Cambria" pitchFamily="18" charset="0"/>
                <a:cs typeface="Arial" pitchFamily="34" charset="0"/>
              </a:rPr>
              <a:t>1.  Press the T-square head against the left edge of the table.</a:t>
            </a:r>
          </a:p>
        </p:txBody>
      </p:sp>
      <p:sp>
        <p:nvSpPr>
          <p:cNvPr id="103455" name="Text Box 31"/>
          <p:cNvSpPr txBox="1">
            <a:spLocks noChangeArrowheads="1"/>
          </p:cNvSpPr>
          <p:nvPr/>
        </p:nvSpPr>
        <p:spPr bwMode="auto">
          <a:xfrm>
            <a:off x="179388" y="1690688"/>
            <a:ext cx="4761303" cy="550151"/>
          </a:xfrm>
          <a:prstGeom prst="rect">
            <a:avLst/>
          </a:prstGeom>
          <a:noFill/>
          <a:ln w="9525">
            <a:noFill/>
            <a:miter lim="800000"/>
            <a:headEnd/>
            <a:tailEnd/>
          </a:ln>
        </p:spPr>
        <p:txBody>
          <a:bodyPr wrap="none">
            <a:spAutoFit/>
          </a:bodyPr>
          <a:lstStyle/>
          <a:p>
            <a:pPr>
              <a:lnSpc>
                <a:spcPct val="140000"/>
              </a:lnSpc>
            </a:pPr>
            <a:r>
              <a:rPr lang="en-US" sz="2400" b="1" dirty="0">
                <a:latin typeface="Cambria" pitchFamily="18" charset="0"/>
                <a:cs typeface="Arial" pitchFamily="34" charset="0"/>
              </a:rPr>
              <a:t>2.  Smooth the blade to the right</a:t>
            </a:r>
            <a:r>
              <a:rPr lang="en-US" sz="2400" dirty="0">
                <a:cs typeface="Arial" pitchFamily="34" charset="0"/>
              </a:rPr>
              <a:t>.</a:t>
            </a:r>
          </a:p>
        </p:txBody>
      </p:sp>
      <p:sp>
        <p:nvSpPr>
          <p:cNvPr id="36872" name="Freeform 32"/>
          <p:cNvSpPr>
            <a:spLocks/>
          </p:cNvSpPr>
          <p:nvPr/>
        </p:nvSpPr>
        <p:spPr bwMode="auto">
          <a:xfrm>
            <a:off x="6561138" y="3035300"/>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6873" name="Freeform 33"/>
          <p:cNvSpPr>
            <a:spLocks/>
          </p:cNvSpPr>
          <p:nvPr/>
        </p:nvSpPr>
        <p:spPr bwMode="auto">
          <a:xfrm rot="-5400000">
            <a:off x="2157413" y="3036887"/>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6874" name="Freeform 34"/>
          <p:cNvSpPr>
            <a:spLocks/>
          </p:cNvSpPr>
          <p:nvPr/>
        </p:nvSpPr>
        <p:spPr bwMode="auto">
          <a:xfrm>
            <a:off x="2157413" y="5908675"/>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6875" name="Freeform 35"/>
          <p:cNvSpPr>
            <a:spLocks/>
          </p:cNvSpPr>
          <p:nvPr/>
        </p:nvSpPr>
        <p:spPr bwMode="auto">
          <a:xfrm rot="-5400000">
            <a:off x="6557963" y="5900737"/>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pic>
        <p:nvPicPr>
          <p:cNvPr id="103444" name="Picture 20" descr="left-hand"/>
          <p:cNvPicPr>
            <a:picLocks noChangeAspect="1" noChangeArrowheads="1"/>
          </p:cNvPicPr>
          <p:nvPr/>
        </p:nvPicPr>
        <p:blipFill>
          <a:blip r:embed="rId3" cstate="print">
            <a:clrChange>
              <a:clrFrom>
                <a:srgbClr val="FFFFFF"/>
              </a:clrFrom>
              <a:clrTo>
                <a:srgbClr val="FFFFFF">
                  <a:alpha val="0"/>
                </a:srgbClr>
              </a:clrTo>
            </a:clrChange>
            <a:lum bright="-42000" contrast="66000"/>
          </a:blip>
          <a:srcRect r="53943" b="54546"/>
          <a:stretch>
            <a:fillRect/>
          </a:stretch>
        </p:blipFill>
        <p:spPr bwMode="auto">
          <a:xfrm>
            <a:off x="249238" y="4630738"/>
            <a:ext cx="1820862" cy="2185987"/>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3454"/>
                                        </p:tgtEl>
                                        <p:attrNameLst>
                                          <p:attrName>style.visibility</p:attrName>
                                        </p:attrNameLst>
                                      </p:cBhvr>
                                      <p:to>
                                        <p:strVal val="visible"/>
                                      </p:to>
                                    </p:set>
                                    <p:animEffect transition="in" filter="fade">
                                      <p:cBhvr>
                                        <p:cTn id="7" dur="1000"/>
                                        <p:tgtEl>
                                          <p:spTgt spid="103454"/>
                                        </p:tgtEl>
                                      </p:cBhvr>
                                    </p:animEffect>
                                    <p:anim calcmode="lin" valueType="num">
                                      <p:cBhvr>
                                        <p:cTn id="8" dur="1000" fill="hold"/>
                                        <p:tgtEl>
                                          <p:spTgt spid="103454"/>
                                        </p:tgtEl>
                                        <p:attrNameLst>
                                          <p:attrName>ppt_x</p:attrName>
                                        </p:attrNameLst>
                                      </p:cBhvr>
                                      <p:tavLst>
                                        <p:tav tm="0">
                                          <p:val>
                                            <p:strVal val="#ppt_x"/>
                                          </p:val>
                                        </p:tav>
                                        <p:tav tm="100000">
                                          <p:val>
                                            <p:strVal val="#ppt_x"/>
                                          </p:val>
                                        </p:tav>
                                      </p:tavLst>
                                    </p:anim>
                                    <p:anim calcmode="lin" valueType="num">
                                      <p:cBhvr>
                                        <p:cTn id="9" dur="1000" fill="hold"/>
                                        <p:tgtEl>
                                          <p:spTgt spid="1034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3444"/>
                                        </p:tgtEl>
                                        <p:attrNameLst>
                                          <p:attrName>style.visibility</p:attrName>
                                        </p:attrNameLst>
                                      </p:cBhvr>
                                      <p:to>
                                        <p:strVal val="visible"/>
                                      </p:to>
                                    </p:set>
                                    <p:anim calcmode="lin" valueType="num">
                                      <p:cBhvr additive="base">
                                        <p:cTn id="14" dur="1000" fill="hold"/>
                                        <p:tgtEl>
                                          <p:spTgt spid="103444"/>
                                        </p:tgtEl>
                                        <p:attrNameLst>
                                          <p:attrName>ppt_x</p:attrName>
                                        </p:attrNameLst>
                                      </p:cBhvr>
                                      <p:tavLst>
                                        <p:tav tm="0">
                                          <p:val>
                                            <p:strVal val="#ppt_x"/>
                                          </p:val>
                                        </p:tav>
                                        <p:tav tm="100000">
                                          <p:val>
                                            <p:strVal val="#ppt_x"/>
                                          </p:val>
                                        </p:tav>
                                      </p:tavLst>
                                    </p:anim>
                                    <p:anim calcmode="lin" valueType="num">
                                      <p:cBhvr additive="base">
                                        <p:cTn id="15" dur="1000" fill="hold"/>
                                        <p:tgtEl>
                                          <p:spTgt spid="103444"/>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63" presetClass="path" presetSubtype="0" accel="50000" decel="50000" fill="hold" nodeType="afterEffect">
                                  <p:stCondLst>
                                    <p:cond delay="0"/>
                                  </p:stCondLst>
                                  <p:childTnLst>
                                    <p:animMotion origin="layout" path="M 5E-6 2.59259E-6 L 0.03855 2.59259E-6 " pathEditMode="relative" rAng="0" ptsTypes="AA">
                                      <p:cBhvr>
                                        <p:cTn id="18" dur="2000" fill="hold"/>
                                        <p:tgtEl>
                                          <p:spTgt spid="3"/>
                                        </p:tgtEl>
                                        <p:attrNameLst>
                                          <p:attrName>ppt_x</p:attrName>
                                          <p:attrName>ppt_y</p:attrName>
                                        </p:attrNameLst>
                                      </p:cBhvr>
                                      <p:rCtr x="19" y="0"/>
                                    </p:animMotion>
                                  </p:childTnLst>
                                </p:cTn>
                              </p:par>
                              <p:par>
                                <p:cTn id="19" presetID="63" presetClass="path" presetSubtype="0" accel="50000" decel="50000" fill="hold" nodeType="withEffect">
                                  <p:stCondLst>
                                    <p:cond delay="0"/>
                                  </p:stCondLst>
                                  <p:childTnLst>
                                    <p:animMotion origin="layout" path="M 3.88889E-6 2.59259E-6 L 0.03889 2.59259E-6 " pathEditMode="relative" rAng="0" ptsTypes="AA">
                                      <p:cBhvr>
                                        <p:cTn id="20" dur="2000" fill="hold"/>
                                        <p:tgtEl>
                                          <p:spTgt spid="103444"/>
                                        </p:tgtEl>
                                        <p:attrNameLst>
                                          <p:attrName>ppt_x</p:attrName>
                                          <p:attrName>ppt_y</p:attrName>
                                        </p:attrNameLst>
                                      </p:cBhvr>
                                      <p:rCtr x="19" y="0"/>
                                    </p:animMotion>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03455"/>
                                        </p:tgtEl>
                                        <p:attrNameLst>
                                          <p:attrName>style.visibility</p:attrName>
                                        </p:attrNameLst>
                                      </p:cBhvr>
                                      <p:to>
                                        <p:strVal val="visible"/>
                                      </p:to>
                                    </p:set>
                                    <p:animEffect transition="in" filter="fade">
                                      <p:cBhvr>
                                        <p:cTn id="25" dur="1000"/>
                                        <p:tgtEl>
                                          <p:spTgt spid="103455"/>
                                        </p:tgtEl>
                                      </p:cBhvr>
                                    </p:animEffect>
                                    <p:anim calcmode="lin" valueType="num">
                                      <p:cBhvr>
                                        <p:cTn id="26" dur="1000" fill="hold"/>
                                        <p:tgtEl>
                                          <p:spTgt spid="103455"/>
                                        </p:tgtEl>
                                        <p:attrNameLst>
                                          <p:attrName>ppt_x</p:attrName>
                                        </p:attrNameLst>
                                      </p:cBhvr>
                                      <p:tavLst>
                                        <p:tav tm="0">
                                          <p:val>
                                            <p:strVal val="#ppt_x"/>
                                          </p:val>
                                        </p:tav>
                                        <p:tav tm="100000">
                                          <p:val>
                                            <p:strVal val="#ppt_x"/>
                                          </p:val>
                                        </p:tav>
                                      </p:tavLst>
                                    </p:anim>
                                    <p:anim calcmode="lin" valueType="num">
                                      <p:cBhvr>
                                        <p:cTn id="27" dur="1000" fill="hold"/>
                                        <p:tgtEl>
                                          <p:spTgt spid="10345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0.03889 2.59259E-6 L 0.18264 2.59259E-6 " pathEditMode="relative" rAng="0" ptsTypes="AA">
                                      <p:cBhvr>
                                        <p:cTn id="31" dur="2000" fill="hold"/>
                                        <p:tgtEl>
                                          <p:spTgt spid="103444"/>
                                        </p:tgtEl>
                                        <p:attrNameLst>
                                          <p:attrName>ppt_x</p:attrName>
                                          <p:attrName>ppt_y</p:attrName>
                                        </p:attrNameLst>
                                      </p:cBhvr>
                                      <p:rCtr x="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54" grpId="0"/>
      <p:bldP spid="1034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descr="Oak"/>
          <p:cNvSpPr>
            <a:spLocks noChangeArrowheads="1"/>
          </p:cNvSpPr>
          <p:nvPr/>
        </p:nvSpPr>
        <p:spPr bwMode="auto">
          <a:xfrm>
            <a:off x="2097088" y="2898775"/>
            <a:ext cx="4929187" cy="3414713"/>
          </a:xfrm>
          <a:prstGeom prst="rect">
            <a:avLst/>
          </a:prstGeom>
          <a:blipFill dpi="0" rotWithShape="1">
            <a:blip r:embed="rId3" cstate="print"/>
            <a:srcRect/>
            <a:tile tx="0" ty="0" sx="100000" sy="100000" flip="none" algn="tl"/>
          </a:blipFill>
          <a:ln w="9525">
            <a:noFill/>
            <a:miter lim="800000"/>
            <a:headEnd/>
            <a:tailEnd/>
          </a:ln>
          <a:effectLst>
            <a:prstShdw prst="shdw17" dist="17961" dir="2700000">
              <a:srgbClr val="997A5C"/>
            </a:prstShdw>
          </a:effectLst>
        </p:spPr>
        <p:txBody>
          <a:bodyPr wrap="none" anchor="ctr"/>
          <a:lstStyle/>
          <a:p>
            <a:endParaRPr lang="en-US"/>
          </a:p>
        </p:txBody>
      </p:sp>
      <p:grpSp>
        <p:nvGrpSpPr>
          <p:cNvPr id="4101" name="Group 3"/>
          <p:cNvGrpSpPr>
            <a:grpSpLocks/>
          </p:cNvGrpSpPr>
          <p:nvPr/>
        </p:nvGrpSpPr>
        <p:grpSpPr bwMode="auto">
          <a:xfrm>
            <a:off x="2276475" y="3186113"/>
            <a:ext cx="4532313" cy="2982912"/>
            <a:chOff x="2322" y="2510"/>
            <a:chExt cx="1608" cy="1122"/>
          </a:xfrm>
        </p:grpSpPr>
        <p:sp>
          <p:nvSpPr>
            <p:cNvPr id="4124" name="Rectangle 4"/>
            <p:cNvSpPr>
              <a:spLocks noChangeArrowheads="1"/>
            </p:cNvSpPr>
            <p:nvPr/>
          </p:nvSpPr>
          <p:spPr bwMode="auto">
            <a:xfrm>
              <a:off x="2322" y="2510"/>
              <a:ext cx="1608" cy="1122"/>
            </a:xfrm>
            <a:prstGeom prst="rect">
              <a:avLst/>
            </a:prstGeom>
            <a:solidFill>
              <a:schemeClr val="tx1"/>
            </a:solidFill>
            <a:ln w="9525">
              <a:solidFill>
                <a:schemeClr val="bg2"/>
              </a:solidFill>
              <a:miter lim="800000"/>
              <a:headEnd/>
              <a:tailEnd/>
            </a:ln>
          </p:spPr>
          <p:txBody>
            <a:bodyPr wrap="none" anchor="ctr"/>
            <a:lstStyle/>
            <a:p>
              <a:endParaRPr lang="en-US"/>
            </a:p>
          </p:txBody>
        </p:sp>
        <p:sp>
          <p:nvSpPr>
            <p:cNvPr id="4125" name="Rectangle 5"/>
            <p:cNvSpPr>
              <a:spLocks noChangeArrowheads="1"/>
            </p:cNvSpPr>
            <p:nvPr/>
          </p:nvSpPr>
          <p:spPr bwMode="auto">
            <a:xfrm>
              <a:off x="2368" y="2552"/>
              <a:ext cx="1504" cy="1032"/>
            </a:xfrm>
            <a:prstGeom prst="rect">
              <a:avLst/>
            </a:prstGeom>
            <a:noFill/>
            <a:ln w="9525">
              <a:solidFill>
                <a:schemeClr val="bg1"/>
              </a:solidFill>
              <a:miter lim="800000"/>
              <a:headEnd/>
              <a:tailEnd/>
            </a:ln>
          </p:spPr>
          <p:txBody>
            <a:bodyPr wrap="none" anchor="ctr"/>
            <a:lstStyle/>
            <a:p>
              <a:endParaRPr lang="en-US"/>
            </a:p>
          </p:txBody>
        </p:sp>
      </p:grpSp>
      <p:sp>
        <p:nvSpPr>
          <p:cNvPr id="4102" name="Text Box 17"/>
          <p:cNvSpPr txBox="1">
            <a:spLocks noChangeArrowheads="1"/>
          </p:cNvSpPr>
          <p:nvPr/>
        </p:nvSpPr>
        <p:spPr bwMode="auto">
          <a:xfrm>
            <a:off x="1727200" y="157163"/>
            <a:ext cx="5659438" cy="701675"/>
          </a:xfrm>
          <a:prstGeom prst="rect">
            <a:avLst/>
          </a:prstGeom>
          <a:noFill/>
          <a:ln w="9525">
            <a:noFill/>
            <a:miter lim="800000"/>
            <a:headEnd/>
            <a:tailEnd/>
          </a:ln>
        </p:spPr>
        <p:txBody>
          <a:bodyPr wrap="none">
            <a:spAutoFit/>
          </a:bodyPr>
          <a:lstStyle/>
          <a:p>
            <a:r>
              <a:rPr lang="en-US" sz="4000" b="1" i="1" dirty="0">
                <a:solidFill>
                  <a:srgbClr val="0070C0"/>
                </a:solidFill>
                <a:latin typeface="Cambria" pitchFamily="18" charset="0"/>
                <a:cs typeface="Arial" pitchFamily="34" charset="0"/>
              </a:rPr>
              <a:t>Draw a Horizontal Line</a:t>
            </a:r>
          </a:p>
        </p:txBody>
      </p:sp>
      <p:sp>
        <p:nvSpPr>
          <p:cNvPr id="4103" name="Freeform 20"/>
          <p:cNvSpPr>
            <a:spLocks/>
          </p:cNvSpPr>
          <p:nvPr/>
        </p:nvSpPr>
        <p:spPr bwMode="auto">
          <a:xfrm>
            <a:off x="6561138" y="3035300"/>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4104" name="Freeform 21"/>
          <p:cNvSpPr>
            <a:spLocks/>
          </p:cNvSpPr>
          <p:nvPr/>
        </p:nvSpPr>
        <p:spPr bwMode="auto">
          <a:xfrm rot="-5400000">
            <a:off x="2157413" y="3036887"/>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4105" name="Freeform 22"/>
          <p:cNvSpPr>
            <a:spLocks/>
          </p:cNvSpPr>
          <p:nvPr/>
        </p:nvSpPr>
        <p:spPr bwMode="auto">
          <a:xfrm>
            <a:off x="2157413" y="5908675"/>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4106" name="Freeform 23"/>
          <p:cNvSpPr>
            <a:spLocks/>
          </p:cNvSpPr>
          <p:nvPr/>
        </p:nvSpPr>
        <p:spPr bwMode="auto">
          <a:xfrm rot="-5400000">
            <a:off x="6557963" y="5900737"/>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grpSp>
        <p:nvGrpSpPr>
          <p:cNvPr id="4107" name="Group 30"/>
          <p:cNvGrpSpPr>
            <a:grpSpLocks/>
          </p:cNvGrpSpPr>
          <p:nvPr/>
        </p:nvGrpSpPr>
        <p:grpSpPr bwMode="auto">
          <a:xfrm>
            <a:off x="1590675" y="3884613"/>
            <a:ext cx="5346700" cy="2049462"/>
            <a:chOff x="989" y="2375"/>
            <a:chExt cx="3368" cy="1291"/>
          </a:xfrm>
        </p:grpSpPr>
        <p:sp>
          <p:nvSpPr>
            <p:cNvPr id="4118" name="Freeform 31"/>
            <p:cNvSpPr>
              <a:spLocks/>
            </p:cNvSpPr>
            <p:nvPr/>
          </p:nvSpPr>
          <p:spPr bwMode="auto">
            <a:xfrm>
              <a:off x="989" y="2375"/>
              <a:ext cx="316" cy="1291"/>
            </a:xfrm>
            <a:custGeom>
              <a:avLst/>
              <a:gdLst>
                <a:gd name="T0" fmla="*/ 13118 w 150"/>
                <a:gd name="T1" fmla="*/ 53684 h 612"/>
                <a:gd name="T2" fmla="*/ 7603 w 150"/>
                <a:gd name="T3" fmla="*/ 53920 h 612"/>
                <a:gd name="T4" fmla="*/ 3937 w 150"/>
                <a:gd name="T5" fmla="*/ 48117 h 612"/>
                <a:gd name="T6" fmla="*/ 3937 w 150"/>
                <a:gd name="T7" fmla="*/ 38852 h 612"/>
                <a:gd name="T8" fmla="*/ 0 w 150"/>
                <a:gd name="T9" fmla="*/ 35427 h 612"/>
                <a:gd name="T10" fmla="*/ 0 w 150"/>
                <a:gd name="T11" fmla="*/ 17956 h 612"/>
                <a:gd name="T12" fmla="*/ 4435 w 150"/>
                <a:gd name="T13" fmla="*/ 14279 h 612"/>
                <a:gd name="T14" fmla="*/ 4435 w 150"/>
                <a:gd name="T15" fmla="*/ 5803 h 612"/>
                <a:gd name="T16" fmla="*/ 8136 w 150"/>
                <a:gd name="T17" fmla="*/ 0 h 612"/>
                <a:gd name="T18" fmla="*/ 13118 w 150"/>
                <a:gd name="T19" fmla="*/ 0 h 612"/>
                <a:gd name="T20" fmla="*/ 13118 w 150"/>
                <a:gd name="T21" fmla="*/ 53684 h 6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612"/>
                <a:gd name="T35" fmla="*/ 150 w 150"/>
                <a:gd name="T36" fmla="*/ 612 h 6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612">
                  <a:moveTo>
                    <a:pt x="150" y="609"/>
                  </a:moveTo>
                  <a:lnTo>
                    <a:pt x="87" y="612"/>
                  </a:lnTo>
                  <a:lnTo>
                    <a:pt x="45" y="546"/>
                  </a:lnTo>
                  <a:lnTo>
                    <a:pt x="45" y="441"/>
                  </a:lnTo>
                  <a:lnTo>
                    <a:pt x="0" y="402"/>
                  </a:lnTo>
                  <a:lnTo>
                    <a:pt x="0" y="204"/>
                  </a:lnTo>
                  <a:lnTo>
                    <a:pt x="51" y="162"/>
                  </a:lnTo>
                  <a:lnTo>
                    <a:pt x="51" y="66"/>
                  </a:lnTo>
                  <a:lnTo>
                    <a:pt x="93" y="0"/>
                  </a:lnTo>
                  <a:lnTo>
                    <a:pt x="150" y="0"/>
                  </a:lnTo>
                  <a:lnTo>
                    <a:pt x="150" y="609"/>
                  </a:lnTo>
                  <a:close/>
                </a:path>
              </a:pathLst>
            </a:custGeom>
            <a:solidFill>
              <a:srgbClr val="808080"/>
            </a:solidFill>
            <a:ln w="3175" cmpd="sng">
              <a:solidFill>
                <a:schemeClr val="bg1"/>
              </a:solidFill>
              <a:round/>
              <a:headEnd/>
              <a:tailEnd/>
            </a:ln>
          </p:spPr>
          <p:txBody>
            <a:bodyPr/>
            <a:lstStyle/>
            <a:p>
              <a:endParaRPr lang="en-US"/>
            </a:p>
          </p:txBody>
        </p:sp>
        <p:sp>
          <p:nvSpPr>
            <p:cNvPr id="4119" name="Rectangle 32"/>
            <p:cNvSpPr>
              <a:spLocks noChangeArrowheads="1"/>
            </p:cNvSpPr>
            <p:nvPr/>
          </p:nvSpPr>
          <p:spPr bwMode="auto">
            <a:xfrm>
              <a:off x="989" y="2869"/>
              <a:ext cx="3368" cy="291"/>
            </a:xfrm>
            <a:prstGeom prst="rect">
              <a:avLst/>
            </a:prstGeom>
            <a:solidFill>
              <a:schemeClr val="bg1">
                <a:alpha val="30196"/>
              </a:schemeClr>
            </a:solidFill>
            <a:ln w="9525">
              <a:solidFill>
                <a:srgbClr val="777777"/>
              </a:solidFill>
              <a:miter lim="800000"/>
              <a:headEnd/>
              <a:tailEnd/>
            </a:ln>
          </p:spPr>
          <p:txBody>
            <a:bodyPr wrap="none" anchor="ctr"/>
            <a:lstStyle/>
            <a:p>
              <a:endParaRPr lang="en-US"/>
            </a:p>
          </p:txBody>
        </p:sp>
        <p:sp>
          <p:nvSpPr>
            <p:cNvPr id="4120" name="Oval 33"/>
            <p:cNvSpPr>
              <a:spLocks noChangeArrowheads="1"/>
            </p:cNvSpPr>
            <p:nvPr/>
          </p:nvSpPr>
          <p:spPr bwMode="auto">
            <a:xfrm>
              <a:off x="1046" y="2922"/>
              <a:ext cx="57"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4121" name="Oval 34"/>
            <p:cNvSpPr>
              <a:spLocks noChangeArrowheads="1"/>
            </p:cNvSpPr>
            <p:nvPr/>
          </p:nvSpPr>
          <p:spPr bwMode="auto">
            <a:xfrm>
              <a:off x="1192" y="2922"/>
              <a:ext cx="56"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4122" name="Oval 35"/>
            <p:cNvSpPr>
              <a:spLocks noChangeArrowheads="1"/>
            </p:cNvSpPr>
            <p:nvPr/>
          </p:nvSpPr>
          <p:spPr bwMode="auto">
            <a:xfrm>
              <a:off x="1046" y="3061"/>
              <a:ext cx="57" cy="57"/>
            </a:xfrm>
            <a:prstGeom prst="ellipse">
              <a:avLst/>
            </a:prstGeom>
            <a:solidFill>
              <a:schemeClr val="tx1"/>
            </a:solidFill>
            <a:ln w="3175">
              <a:solidFill>
                <a:schemeClr val="bg1"/>
              </a:solidFill>
              <a:round/>
              <a:headEnd/>
              <a:tailEnd/>
            </a:ln>
          </p:spPr>
          <p:txBody>
            <a:bodyPr wrap="none" anchor="ctr"/>
            <a:lstStyle/>
            <a:p>
              <a:endParaRPr lang="en-US"/>
            </a:p>
          </p:txBody>
        </p:sp>
        <p:sp>
          <p:nvSpPr>
            <p:cNvPr id="4123" name="Oval 36"/>
            <p:cNvSpPr>
              <a:spLocks noChangeArrowheads="1"/>
            </p:cNvSpPr>
            <p:nvPr/>
          </p:nvSpPr>
          <p:spPr bwMode="auto">
            <a:xfrm>
              <a:off x="1192" y="3061"/>
              <a:ext cx="56" cy="57"/>
            </a:xfrm>
            <a:prstGeom prst="ellipse">
              <a:avLst/>
            </a:prstGeom>
            <a:solidFill>
              <a:schemeClr val="tx1"/>
            </a:solidFill>
            <a:ln w="3175">
              <a:solidFill>
                <a:schemeClr val="bg1"/>
              </a:solidFill>
              <a:round/>
              <a:headEnd/>
              <a:tailEnd/>
            </a:ln>
          </p:spPr>
          <p:txBody>
            <a:bodyPr wrap="none" anchor="ctr"/>
            <a:lstStyle/>
            <a:p>
              <a:endParaRPr lang="en-US"/>
            </a:p>
          </p:txBody>
        </p:sp>
      </p:grpSp>
      <p:pic>
        <p:nvPicPr>
          <p:cNvPr id="4108" name="Picture 27" descr="left-hand"/>
          <p:cNvPicPr>
            <a:picLocks noChangeAspect="1" noChangeArrowheads="1"/>
          </p:cNvPicPr>
          <p:nvPr/>
        </p:nvPicPr>
        <p:blipFill>
          <a:blip r:embed="rId4" cstate="print">
            <a:clrChange>
              <a:clrFrom>
                <a:srgbClr val="FFFFFF"/>
              </a:clrFrom>
              <a:clrTo>
                <a:srgbClr val="FFFFFF">
                  <a:alpha val="0"/>
                </a:srgbClr>
              </a:clrTo>
            </a:clrChange>
            <a:lum bright="-42000" contrast="66000"/>
          </a:blip>
          <a:srcRect r="53943" b="54546"/>
          <a:stretch>
            <a:fillRect/>
          </a:stretch>
        </p:blipFill>
        <p:spPr bwMode="auto">
          <a:xfrm>
            <a:off x="1916113" y="4629150"/>
            <a:ext cx="1820862" cy="2185988"/>
          </a:xfrm>
          <a:prstGeom prst="rect">
            <a:avLst/>
          </a:prstGeom>
          <a:noFill/>
          <a:ln w="9525">
            <a:noFill/>
            <a:miter lim="800000"/>
            <a:headEnd/>
            <a:tailEnd/>
          </a:ln>
        </p:spPr>
      </p:pic>
      <p:sp>
        <p:nvSpPr>
          <p:cNvPr id="104485" name="Text Box 37"/>
          <p:cNvSpPr txBox="1">
            <a:spLocks noChangeArrowheads="1"/>
          </p:cNvSpPr>
          <p:nvPr/>
        </p:nvSpPr>
        <p:spPr bwMode="auto">
          <a:xfrm>
            <a:off x="200025" y="819150"/>
            <a:ext cx="8718550" cy="1067152"/>
          </a:xfrm>
          <a:prstGeom prst="rect">
            <a:avLst/>
          </a:prstGeom>
          <a:noFill/>
          <a:ln w="9525">
            <a:noFill/>
            <a:miter lim="800000"/>
            <a:headEnd/>
            <a:tailEnd/>
          </a:ln>
        </p:spPr>
        <p:txBody>
          <a:bodyPr>
            <a:spAutoFit/>
          </a:bodyPr>
          <a:lstStyle/>
          <a:p>
            <a:pPr>
              <a:lnSpc>
                <a:spcPct val="140000"/>
              </a:lnSpc>
            </a:pPr>
            <a:r>
              <a:rPr lang="en-US" sz="2400" b="1" dirty="0">
                <a:latin typeface="Cambria" pitchFamily="18" charset="0"/>
                <a:cs typeface="Arial" pitchFamily="34" charset="0"/>
              </a:rPr>
              <a:t>3. Lean the pencil at an angle about 60</a:t>
            </a:r>
            <a:r>
              <a:rPr lang="en-US" sz="2400" b="1" baseline="30000" dirty="0">
                <a:latin typeface="Cambria" pitchFamily="18" charset="0"/>
                <a:cs typeface="Arial" pitchFamily="34" charset="0"/>
              </a:rPr>
              <a:t>o</a:t>
            </a:r>
            <a:r>
              <a:rPr lang="en-US" sz="2400" b="1" dirty="0">
                <a:latin typeface="Cambria" pitchFamily="18" charset="0"/>
                <a:cs typeface="Arial" pitchFamily="34" charset="0"/>
              </a:rPr>
              <a:t> with the paper in the</a:t>
            </a:r>
            <a:br>
              <a:rPr lang="en-US" sz="2400" b="1" dirty="0">
                <a:latin typeface="Cambria" pitchFamily="18" charset="0"/>
                <a:cs typeface="Arial" pitchFamily="34" charset="0"/>
              </a:rPr>
            </a:br>
            <a:r>
              <a:rPr lang="en-US" sz="2400" b="1" dirty="0">
                <a:latin typeface="Cambria" pitchFamily="18" charset="0"/>
                <a:cs typeface="Arial" pitchFamily="34" charset="0"/>
              </a:rPr>
              <a:t>    direction of the line and slightly “toed in”.</a:t>
            </a:r>
          </a:p>
        </p:txBody>
      </p:sp>
      <p:sp>
        <p:nvSpPr>
          <p:cNvPr id="104486" name="Text Box 38"/>
          <p:cNvSpPr txBox="1">
            <a:spLocks noChangeArrowheads="1"/>
          </p:cNvSpPr>
          <p:nvPr/>
        </p:nvSpPr>
        <p:spPr bwMode="auto">
          <a:xfrm>
            <a:off x="185738" y="1936750"/>
            <a:ext cx="8958262" cy="1067152"/>
          </a:xfrm>
          <a:prstGeom prst="rect">
            <a:avLst/>
          </a:prstGeom>
          <a:noFill/>
          <a:ln w="9525">
            <a:noFill/>
            <a:miter lim="800000"/>
            <a:headEnd/>
            <a:tailEnd/>
          </a:ln>
        </p:spPr>
        <p:txBody>
          <a:bodyPr>
            <a:spAutoFit/>
          </a:bodyPr>
          <a:lstStyle/>
          <a:p>
            <a:pPr>
              <a:lnSpc>
                <a:spcPct val="140000"/>
              </a:lnSpc>
            </a:pPr>
            <a:r>
              <a:rPr lang="en-US" sz="2400" b="1" dirty="0">
                <a:latin typeface="Cambria" pitchFamily="18" charset="0"/>
                <a:cs typeface="Arial" pitchFamily="34" charset="0"/>
              </a:rPr>
              <a:t>4. Draw the line from left to right while </a:t>
            </a:r>
            <a:r>
              <a:rPr lang="en-US" sz="2400" b="1" dirty="0">
                <a:solidFill>
                  <a:srgbClr val="3333FF"/>
                </a:solidFill>
                <a:latin typeface="Cambria" pitchFamily="18" charset="0"/>
                <a:cs typeface="Arial" pitchFamily="34" charset="0"/>
              </a:rPr>
              <a:t>rotating the pencil slowly</a:t>
            </a:r>
            <a:r>
              <a:rPr lang="en-US" sz="2400" b="1" dirty="0">
                <a:latin typeface="Cambria" pitchFamily="18" charset="0"/>
                <a:cs typeface="Arial" pitchFamily="34" charset="0"/>
              </a:rPr>
              <a:t>.</a:t>
            </a:r>
          </a:p>
        </p:txBody>
      </p:sp>
      <p:sp>
        <p:nvSpPr>
          <p:cNvPr id="104490" name="Line 42"/>
          <p:cNvSpPr>
            <a:spLocks noChangeShapeType="1"/>
          </p:cNvSpPr>
          <p:nvPr/>
        </p:nvSpPr>
        <p:spPr bwMode="auto">
          <a:xfrm>
            <a:off x="3384550" y="4640263"/>
            <a:ext cx="2525713" cy="0"/>
          </a:xfrm>
          <a:prstGeom prst="line">
            <a:avLst/>
          </a:prstGeom>
          <a:noFill/>
          <a:ln w="38100">
            <a:solidFill>
              <a:srgbClr val="FF0000"/>
            </a:solidFill>
            <a:round/>
            <a:headEnd/>
            <a:tailEnd/>
          </a:ln>
        </p:spPr>
        <p:txBody>
          <a:bodyPr/>
          <a:lstStyle/>
          <a:p>
            <a:endParaRPr lang="en-US"/>
          </a:p>
        </p:txBody>
      </p:sp>
      <p:grpSp>
        <p:nvGrpSpPr>
          <p:cNvPr id="4" name="Group 14"/>
          <p:cNvGrpSpPr>
            <a:grpSpLocks/>
          </p:cNvGrpSpPr>
          <p:nvPr/>
        </p:nvGrpSpPr>
        <p:grpSpPr bwMode="auto">
          <a:xfrm>
            <a:off x="3306763" y="4367213"/>
            <a:ext cx="2124075" cy="2098675"/>
            <a:chOff x="1220" y="631"/>
            <a:chExt cx="1660" cy="1640"/>
          </a:xfrm>
        </p:grpSpPr>
        <p:pic>
          <p:nvPicPr>
            <p:cNvPr id="4116" name="Picture 15" descr="right-hand-pencil"/>
            <p:cNvPicPr>
              <a:picLocks noChangeAspect="1" noChangeArrowheads="1"/>
            </p:cNvPicPr>
            <p:nvPr/>
          </p:nvPicPr>
          <p:blipFill>
            <a:blip r:embed="rId5" cstate="print">
              <a:clrChange>
                <a:clrFrom>
                  <a:srgbClr val="FFFFFF"/>
                </a:clrFrom>
                <a:clrTo>
                  <a:srgbClr val="FFFFFF">
                    <a:alpha val="0"/>
                  </a:srgbClr>
                </a:clrTo>
              </a:clrChange>
              <a:lum bright="-30000" contrast="54000"/>
            </a:blip>
            <a:srcRect t="3670" r="52217" b="57788"/>
            <a:stretch>
              <a:fillRect/>
            </a:stretch>
          </p:blipFill>
          <p:spPr bwMode="auto">
            <a:xfrm>
              <a:off x="1220" y="631"/>
              <a:ext cx="1660" cy="1628"/>
            </a:xfrm>
            <a:prstGeom prst="rect">
              <a:avLst/>
            </a:prstGeom>
            <a:noFill/>
            <a:ln w="9525">
              <a:noFill/>
              <a:miter lim="800000"/>
              <a:headEnd/>
              <a:tailEnd/>
            </a:ln>
          </p:spPr>
        </p:pic>
        <p:sp>
          <p:nvSpPr>
            <p:cNvPr id="4117" name="Freeform 16"/>
            <p:cNvSpPr>
              <a:spLocks/>
            </p:cNvSpPr>
            <p:nvPr/>
          </p:nvSpPr>
          <p:spPr bwMode="auto">
            <a:xfrm>
              <a:off x="2151" y="1643"/>
              <a:ext cx="716" cy="628"/>
            </a:xfrm>
            <a:custGeom>
              <a:avLst/>
              <a:gdLst>
                <a:gd name="T0" fmla="*/ 50 w 716"/>
                <a:gd name="T1" fmla="*/ 609 h 628"/>
                <a:gd name="T2" fmla="*/ 428 w 716"/>
                <a:gd name="T3" fmla="*/ 584 h 628"/>
                <a:gd name="T4" fmla="*/ 583 w 716"/>
                <a:gd name="T5" fmla="*/ 489 h 628"/>
                <a:gd name="T6" fmla="*/ 703 w 716"/>
                <a:gd name="T7" fmla="*/ 257 h 628"/>
                <a:gd name="T8" fmla="*/ 505 w 716"/>
                <a:gd name="T9" fmla="*/ 16 h 628"/>
                <a:gd name="T10" fmla="*/ 368 w 716"/>
                <a:gd name="T11" fmla="*/ 162 h 628"/>
                <a:gd name="T12" fmla="*/ 256 w 716"/>
                <a:gd name="T13" fmla="*/ 205 h 628"/>
                <a:gd name="T14" fmla="*/ 58 w 716"/>
                <a:gd name="T15" fmla="*/ 343 h 628"/>
                <a:gd name="T16" fmla="*/ 127 w 716"/>
                <a:gd name="T17" fmla="*/ 472 h 628"/>
                <a:gd name="T18" fmla="*/ 50 w 716"/>
                <a:gd name="T19" fmla="*/ 609 h 6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6"/>
                <a:gd name="T31" fmla="*/ 0 h 628"/>
                <a:gd name="T32" fmla="*/ 716 w 716"/>
                <a:gd name="T33" fmla="*/ 628 h 6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6" h="628">
                  <a:moveTo>
                    <a:pt x="50" y="609"/>
                  </a:moveTo>
                  <a:cubicBezTo>
                    <a:pt x="100" y="628"/>
                    <a:pt x="339" y="604"/>
                    <a:pt x="428" y="584"/>
                  </a:cubicBezTo>
                  <a:cubicBezTo>
                    <a:pt x="517" y="564"/>
                    <a:pt x="537" y="543"/>
                    <a:pt x="583" y="489"/>
                  </a:cubicBezTo>
                  <a:cubicBezTo>
                    <a:pt x="629" y="435"/>
                    <a:pt x="716" y="336"/>
                    <a:pt x="703" y="257"/>
                  </a:cubicBezTo>
                  <a:cubicBezTo>
                    <a:pt x="690" y="178"/>
                    <a:pt x="561" y="32"/>
                    <a:pt x="505" y="16"/>
                  </a:cubicBezTo>
                  <a:cubicBezTo>
                    <a:pt x="449" y="0"/>
                    <a:pt x="409" y="131"/>
                    <a:pt x="368" y="162"/>
                  </a:cubicBezTo>
                  <a:cubicBezTo>
                    <a:pt x="327" y="193"/>
                    <a:pt x="308" y="175"/>
                    <a:pt x="256" y="205"/>
                  </a:cubicBezTo>
                  <a:cubicBezTo>
                    <a:pt x="204" y="235"/>
                    <a:pt x="79" y="299"/>
                    <a:pt x="58" y="343"/>
                  </a:cubicBezTo>
                  <a:cubicBezTo>
                    <a:pt x="37" y="387"/>
                    <a:pt x="128" y="426"/>
                    <a:pt x="127" y="472"/>
                  </a:cubicBezTo>
                  <a:cubicBezTo>
                    <a:pt x="126" y="518"/>
                    <a:pt x="0" y="590"/>
                    <a:pt x="50" y="609"/>
                  </a:cubicBezTo>
                  <a:close/>
                </a:path>
              </a:pathLst>
            </a:custGeom>
            <a:solidFill>
              <a:schemeClr val="tx1"/>
            </a:solidFill>
            <a:ln w="9525" cap="flat" cmpd="sng">
              <a:noFill/>
              <a:prstDash val="solid"/>
              <a:round/>
              <a:headEnd type="none" w="med" len="med"/>
              <a:tailEnd type="none" w="med" len="med"/>
            </a:ln>
          </p:spPr>
          <p:txBody>
            <a:bodyPr/>
            <a:lstStyle/>
            <a:p>
              <a:endParaRPr lang="en-US"/>
            </a:p>
          </p:txBody>
        </p:sp>
      </p:grpSp>
      <p:sp>
        <p:nvSpPr>
          <p:cNvPr id="104496" name="Arc 48"/>
          <p:cNvSpPr>
            <a:spLocks/>
          </p:cNvSpPr>
          <p:nvPr/>
        </p:nvSpPr>
        <p:spPr bwMode="auto">
          <a:xfrm>
            <a:off x="4719638" y="4438650"/>
            <a:ext cx="200025" cy="419100"/>
          </a:xfrm>
          <a:custGeom>
            <a:avLst/>
            <a:gdLst>
              <a:gd name="T0" fmla="*/ 2038302295 w 42108"/>
              <a:gd name="T1" fmla="*/ 2147483647 h 43200"/>
              <a:gd name="T2" fmla="*/ 2147483647 w 42108"/>
              <a:gd name="T3" fmla="*/ 2147483647 h 43200"/>
              <a:gd name="T4" fmla="*/ 1178936386 w 42108"/>
              <a:gd name="T5" fmla="*/ 2147483647 h 43200"/>
              <a:gd name="T6" fmla="*/ 0 60000 65536"/>
              <a:gd name="T7" fmla="*/ 0 60000 65536"/>
              <a:gd name="T8" fmla="*/ 0 60000 65536"/>
              <a:gd name="T9" fmla="*/ 0 w 42108"/>
              <a:gd name="T10" fmla="*/ 0 h 43200"/>
              <a:gd name="T11" fmla="*/ 42108 w 42108"/>
              <a:gd name="T12" fmla="*/ 43200 h 43200"/>
            </a:gdLst>
            <a:ahLst/>
            <a:cxnLst>
              <a:cxn ang="T6">
                <a:pos x="T0" y="T1"/>
              </a:cxn>
              <a:cxn ang="T7">
                <a:pos x="T2" y="T3"/>
              </a:cxn>
              <a:cxn ang="T8">
                <a:pos x="T4" y="T5"/>
              </a:cxn>
            </a:cxnLst>
            <a:rect l="T9" t="T10" r="T11" b="T12"/>
            <a:pathLst>
              <a:path w="42108" h="43200" fill="none" extrusionOk="0">
                <a:moveTo>
                  <a:pt x="37344" y="36386"/>
                </a:moveTo>
                <a:cubicBezTo>
                  <a:pt x="33262" y="40734"/>
                  <a:pt x="27563" y="43199"/>
                  <a:pt x="21600" y="43200"/>
                </a:cubicBezTo>
                <a:cubicBezTo>
                  <a:pt x="9670" y="43200"/>
                  <a:pt x="0" y="33529"/>
                  <a:pt x="0" y="21600"/>
                </a:cubicBezTo>
                <a:cubicBezTo>
                  <a:pt x="0" y="9670"/>
                  <a:pt x="9670" y="0"/>
                  <a:pt x="21600" y="0"/>
                </a:cubicBezTo>
                <a:cubicBezTo>
                  <a:pt x="30916" y="-1"/>
                  <a:pt x="39183" y="5973"/>
                  <a:pt x="42108" y="14819"/>
                </a:cubicBezTo>
              </a:path>
              <a:path w="42108" h="43200" stroke="0" extrusionOk="0">
                <a:moveTo>
                  <a:pt x="37344" y="36386"/>
                </a:moveTo>
                <a:cubicBezTo>
                  <a:pt x="33262" y="40734"/>
                  <a:pt x="27563" y="43199"/>
                  <a:pt x="21600" y="43200"/>
                </a:cubicBezTo>
                <a:cubicBezTo>
                  <a:pt x="9670" y="43200"/>
                  <a:pt x="0" y="33529"/>
                  <a:pt x="0" y="21600"/>
                </a:cubicBezTo>
                <a:cubicBezTo>
                  <a:pt x="0" y="9670"/>
                  <a:pt x="9670" y="0"/>
                  <a:pt x="21600" y="0"/>
                </a:cubicBezTo>
                <a:cubicBezTo>
                  <a:pt x="30916" y="-1"/>
                  <a:pt x="39183" y="5973"/>
                  <a:pt x="42108" y="14819"/>
                </a:cubicBezTo>
                <a:lnTo>
                  <a:pt x="21600" y="21600"/>
                </a:lnTo>
                <a:close/>
              </a:path>
            </a:pathLst>
          </a:custGeom>
          <a:noFill/>
          <a:ln w="28575">
            <a:solidFill>
              <a:srgbClr val="3333FF"/>
            </a:solidFill>
            <a:round/>
            <a:headEnd/>
            <a:tailEnd type="triangle" w="med" len="med"/>
          </a:ln>
        </p:spPr>
        <p:txBody>
          <a:bodyPr wrap="none" anchor="ctr"/>
          <a:lstStyle/>
          <a:p>
            <a:endParaRPr lang="en-US"/>
          </a:p>
        </p:txBody>
      </p:sp>
      <p:grpSp>
        <p:nvGrpSpPr>
          <p:cNvPr id="5" name="Group 49"/>
          <p:cNvGrpSpPr>
            <a:grpSpLocks/>
          </p:cNvGrpSpPr>
          <p:nvPr/>
        </p:nvGrpSpPr>
        <p:grpSpPr bwMode="auto">
          <a:xfrm>
            <a:off x="1419366" y="2884616"/>
            <a:ext cx="7014949" cy="3581298"/>
            <a:chOff x="314" y="1704"/>
            <a:chExt cx="5107" cy="2708"/>
          </a:xfrm>
        </p:grpSpPr>
        <p:sp>
          <p:nvSpPr>
            <p:cNvPr id="4115" name="Rectangle 50"/>
            <p:cNvSpPr>
              <a:spLocks noChangeArrowheads="1"/>
            </p:cNvSpPr>
            <p:nvPr/>
          </p:nvSpPr>
          <p:spPr bwMode="auto">
            <a:xfrm>
              <a:off x="314" y="1704"/>
              <a:ext cx="5107" cy="2708"/>
            </a:xfrm>
            <a:prstGeom prst="rect">
              <a:avLst/>
            </a:prstGeom>
            <a:solidFill>
              <a:srgbClr val="FFFFFF"/>
            </a:solidFill>
            <a:ln w="9525" algn="ctr">
              <a:noFill/>
              <a:miter lim="800000"/>
              <a:headEnd/>
              <a:tailEnd/>
            </a:ln>
          </p:spPr>
          <p:txBody>
            <a:bodyPr wrap="none" anchor="ctr"/>
            <a:lstStyle/>
            <a:p>
              <a:endParaRPr lang="en-US"/>
            </a:p>
          </p:txBody>
        </p:sp>
        <p:graphicFrame>
          <p:nvGraphicFramePr>
            <p:cNvPr id="4098" name="Object 2"/>
            <p:cNvGraphicFramePr>
              <a:graphicFrameLocks noChangeAspect="1"/>
            </p:cNvGraphicFramePr>
            <p:nvPr/>
          </p:nvGraphicFramePr>
          <p:xfrm>
            <a:off x="438" y="1934"/>
            <a:ext cx="2840" cy="2110"/>
          </p:xfrm>
          <a:graphic>
            <a:graphicData uri="http://schemas.openxmlformats.org/presentationml/2006/ole">
              <p:oleObj spid="_x0000_s4098" name="Image" r:id="rId6" imgW="1600203" imgH="1188722" progId="">
                <p:embed/>
              </p:oleObj>
            </a:graphicData>
          </a:graphic>
        </p:graphicFrame>
        <p:graphicFrame>
          <p:nvGraphicFramePr>
            <p:cNvPr id="4099" name="Object 3"/>
            <p:cNvGraphicFramePr>
              <a:graphicFrameLocks noChangeAspect="1"/>
            </p:cNvGraphicFramePr>
            <p:nvPr/>
          </p:nvGraphicFramePr>
          <p:xfrm>
            <a:off x="3489" y="1965"/>
            <a:ext cx="1691" cy="2044"/>
          </p:xfrm>
          <a:graphic>
            <a:graphicData uri="http://schemas.openxmlformats.org/presentationml/2006/ole">
              <p:oleObj spid="_x0000_s4099" name="Image" r:id="rId7" imgW="832000" imgH="1005842" progId="">
                <p:embed/>
              </p:oleObj>
            </a:graphicData>
          </a:graphic>
        </p:graphicFrame>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4485"/>
                                        </p:tgtEl>
                                        <p:attrNameLst>
                                          <p:attrName>style.visibility</p:attrName>
                                        </p:attrNameLst>
                                      </p:cBhvr>
                                      <p:to>
                                        <p:strVal val="visible"/>
                                      </p:to>
                                    </p:set>
                                    <p:animEffect transition="in" filter="fade">
                                      <p:cBhvr>
                                        <p:cTn id="7" dur="1000"/>
                                        <p:tgtEl>
                                          <p:spTgt spid="104485"/>
                                        </p:tgtEl>
                                      </p:cBhvr>
                                    </p:animEffect>
                                    <p:anim calcmode="lin" valueType="num">
                                      <p:cBhvr>
                                        <p:cTn id="8" dur="1000" fill="hold"/>
                                        <p:tgtEl>
                                          <p:spTgt spid="104485"/>
                                        </p:tgtEl>
                                        <p:attrNameLst>
                                          <p:attrName>ppt_x</p:attrName>
                                        </p:attrNameLst>
                                      </p:cBhvr>
                                      <p:tavLst>
                                        <p:tav tm="0">
                                          <p:val>
                                            <p:strVal val="#ppt_x"/>
                                          </p:val>
                                        </p:tav>
                                        <p:tav tm="100000">
                                          <p:val>
                                            <p:strVal val="#ppt_x"/>
                                          </p:val>
                                        </p:tav>
                                      </p:tavLst>
                                    </p:anim>
                                    <p:anim calcmode="lin" valueType="num">
                                      <p:cBhvr>
                                        <p:cTn id="9" dur="1000" fill="hold"/>
                                        <p:tgtEl>
                                          <p:spTgt spid="1044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2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000" decel="50000" fill="hold">
                                          <p:stCondLst>
                                            <p:cond delay="0"/>
                                          </p:stCondLst>
                                        </p:cTn>
                                        <p:tgtEl>
                                          <p:spTgt spid="4"/>
                                        </p:tgtEl>
                                        <p:attrNameLst>
                                          <p:attrName>ppt_x</p:attrName>
                                          <p:attrName>ppt_y</p:attrName>
                                        </p:attrNameLst>
                                      </p:cBhvr>
                                    </p:animMotion>
                                    <p:animEffect transition="in" filter="fade">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1000"/>
                                        <p:tgtEl>
                                          <p:spTgt spid="5"/>
                                        </p:tgtEl>
                                      </p:cBhvr>
                                    </p:animEffect>
                                    <p:set>
                                      <p:cBhvr>
                                        <p:cTn id="25" dur="1" fill="hold">
                                          <p:stCondLst>
                                            <p:cond delay="999"/>
                                          </p:stCondLst>
                                        </p:cTn>
                                        <p:tgtEl>
                                          <p:spTgt spid="5"/>
                                        </p:tgtEl>
                                        <p:attrNameLst>
                                          <p:attrName>style.visibility</p:attrName>
                                        </p:attrNameLst>
                                      </p:cBhvr>
                                      <p:to>
                                        <p:strVal val="hidden"/>
                                      </p:to>
                                    </p:set>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104486"/>
                                        </p:tgtEl>
                                        <p:attrNameLst>
                                          <p:attrName>style.visibility</p:attrName>
                                        </p:attrNameLst>
                                      </p:cBhvr>
                                      <p:to>
                                        <p:strVal val="visible"/>
                                      </p:to>
                                    </p:set>
                                    <p:animEffect transition="in" filter="fade">
                                      <p:cBhvr>
                                        <p:cTn id="29" dur="1000"/>
                                        <p:tgtEl>
                                          <p:spTgt spid="104486"/>
                                        </p:tgtEl>
                                      </p:cBhvr>
                                    </p:animEffect>
                                    <p:anim calcmode="lin" valueType="num">
                                      <p:cBhvr>
                                        <p:cTn id="30" dur="1000" fill="hold"/>
                                        <p:tgtEl>
                                          <p:spTgt spid="104486"/>
                                        </p:tgtEl>
                                        <p:attrNameLst>
                                          <p:attrName>ppt_x</p:attrName>
                                        </p:attrNameLst>
                                      </p:cBhvr>
                                      <p:tavLst>
                                        <p:tav tm="0">
                                          <p:val>
                                            <p:strVal val="#ppt_x"/>
                                          </p:val>
                                        </p:tav>
                                        <p:tav tm="100000">
                                          <p:val>
                                            <p:strVal val="#ppt_x"/>
                                          </p:val>
                                        </p:tav>
                                      </p:tavLst>
                                    </p:anim>
                                    <p:anim calcmode="lin" valueType="num">
                                      <p:cBhvr>
                                        <p:cTn id="31" dur="1000" fill="hold"/>
                                        <p:tgtEl>
                                          <p:spTgt spid="10448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3" presetClass="path" presetSubtype="0" fill="hold" nodeType="clickEffect">
                                  <p:stCondLst>
                                    <p:cond delay="0"/>
                                  </p:stCondLst>
                                  <p:childTnLst>
                                    <p:animMotion origin="layout" path="M 0 0  L 0.25 0  E" pathEditMode="relative" ptsTypes="">
                                      <p:cBhvr>
                                        <p:cTn id="35" dur="2000" fill="hold"/>
                                        <p:tgtEl>
                                          <p:spTgt spid="4"/>
                                        </p:tgtEl>
                                        <p:attrNameLst>
                                          <p:attrName>ppt_x</p:attrName>
                                          <p:attrName>ppt_y</p:attrName>
                                        </p:attrNameLst>
                                      </p:cBhvr>
                                    </p:animMotion>
                                  </p:childTnLst>
                                </p:cTn>
                              </p:par>
                              <p:par>
                                <p:cTn id="36" presetID="9" presetClass="entr" presetSubtype="0" fill="hold" grpId="0" nodeType="withEffect">
                                  <p:stCondLst>
                                    <p:cond delay="0"/>
                                  </p:stCondLst>
                                  <p:childTnLst>
                                    <p:set>
                                      <p:cBhvr>
                                        <p:cTn id="37" dur="1" fill="hold">
                                          <p:stCondLst>
                                            <p:cond delay="0"/>
                                          </p:stCondLst>
                                        </p:cTn>
                                        <p:tgtEl>
                                          <p:spTgt spid="104496"/>
                                        </p:tgtEl>
                                        <p:attrNameLst>
                                          <p:attrName>style.visibility</p:attrName>
                                        </p:attrNameLst>
                                      </p:cBhvr>
                                      <p:to>
                                        <p:strVal val="visible"/>
                                      </p:to>
                                    </p:set>
                                    <p:animEffect transition="in" filter="dissolve">
                                      <p:cBhvr>
                                        <p:cTn id="38" dur="500"/>
                                        <p:tgtEl>
                                          <p:spTgt spid="104496"/>
                                        </p:tgtEl>
                                      </p:cBhvr>
                                    </p:animEffect>
                                  </p:childTnLst>
                                </p:cTn>
                              </p:par>
                              <p:par>
                                <p:cTn id="39" presetID="63" presetClass="path" presetSubtype="0" fill="hold" grpId="1" nodeType="withEffect">
                                  <p:stCondLst>
                                    <p:cond delay="0"/>
                                  </p:stCondLst>
                                  <p:childTnLst>
                                    <p:animMotion origin="layout" path="M 0 0  L 0.25 0  E" pathEditMode="relative" ptsTypes="">
                                      <p:cBhvr>
                                        <p:cTn id="40" dur="2000" fill="hold"/>
                                        <p:tgtEl>
                                          <p:spTgt spid="104496"/>
                                        </p:tgtEl>
                                        <p:attrNameLst>
                                          <p:attrName>ppt_x</p:attrName>
                                          <p:attrName>ppt_y</p:attrName>
                                        </p:attrNameLst>
                                      </p:cBhvr>
                                    </p:animMotion>
                                  </p:childTnLst>
                                </p:cTn>
                              </p:par>
                              <p:par>
                                <p:cTn id="41" presetID="22" presetClass="entr" presetSubtype="8" fill="hold" grpId="0" nodeType="withEffect">
                                  <p:stCondLst>
                                    <p:cond delay="0"/>
                                  </p:stCondLst>
                                  <p:childTnLst>
                                    <p:set>
                                      <p:cBhvr>
                                        <p:cTn id="42" dur="1" fill="hold">
                                          <p:stCondLst>
                                            <p:cond delay="0"/>
                                          </p:stCondLst>
                                        </p:cTn>
                                        <p:tgtEl>
                                          <p:spTgt spid="104490"/>
                                        </p:tgtEl>
                                        <p:attrNameLst>
                                          <p:attrName>style.visibility</p:attrName>
                                        </p:attrNameLst>
                                      </p:cBhvr>
                                      <p:to>
                                        <p:strVal val="visible"/>
                                      </p:to>
                                    </p:set>
                                    <p:animEffect transition="in" filter="wipe(left)">
                                      <p:cBhvr>
                                        <p:cTn id="43" dur="2000"/>
                                        <p:tgtEl>
                                          <p:spTgt spid="104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85" grpId="0"/>
      <p:bldP spid="104486" grpId="0"/>
      <p:bldP spid="104490" grpId="0" animBg="1"/>
      <p:bldP spid="104496" grpId="0" animBg="1"/>
      <p:bldP spid="10449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4"/>
          <p:cNvSpPr txBox="1">
            <a:spLocks noChangeArrowheads="1"/>
          </p:cNvSpPr>
          <p:nvPr/>
        </p:nvSpPr>
        <p:spPr bwMode="auto">
          <a:xfrm>
            <a:off x="258763" y="192088"/>
            <a:ext cx="8597900" cy="701675"/>
          </a:xfrm>
          <a:prstGeom prst="rect">
            <a:avLst/>
          </a:prstGeom>
          <a:noFill/>
          <a:ln w="9525">
            <a:noFill/>
            <a:miter lim="800000"/>
            <a:headEnd/>
            <a:tailEnd/>
          </a:ln>
        </p:spPr>
        <p:txBody>
          <a:bodyPr>
            <a:spAutoFit/>
          </a:bodyPr>
          <a:lstStyle/>
          <a:p>
            <a:r>
              <a:rPr lang="en-US" sz="4000" b="1" i="1" dirty="0">
                <a:solidFill>
                  <a:srgbClr val="0070C0"/>
                </a:solidFill>
                <a:latin typeface="Cambria" pitchFamily="18" charset="0"/>
                <a:cs typeface="Arial" pitchFamily="34" charset="0"/>
              </a:rPr>
              <a:t>Draw a line at 45</a:t>
            </a:r>
            <a:r>
              <a:rPr lang="en-US" sz="4000" b="1" i="1" baseline="30000" dirty="0">
                <a:solidFill>
                  <a:srgbClr val="0070C0"/>
                </a:solidFill>
                <a:latin typeface="Cambria" pitchFamily="18" charset="0"/>
                <a:cs typeface="Arial" pitchFamily="34" charset="0"/>
              </a:rPr>
              <a:t>o</a:t>
            </a:r>
            <a:r>
              <a:rPr lang="en-US" sz="4000" b="1" i="1" dirty="0">
                <a:solidFill>
                  <a:srgbClr val="0070C0"/>
                </a:solidFill>
                <a:latin typeface="Cambria" pitchFamily="18" charset="0"/>
                <a:cs typeface="Arial" pitchFamily="34" charset="0"/>
              </a:rPr>
              <a:t> with horizontal</a:t>
            </a:r>
          </a:p>
        </p:txBody>
      </p:sp>
      <p:sp>
        <p:nvSpPr>
          <p:cNvPr id="58375" name="Text Box 7"/>
          <p:cNvSpPr txBox="1">
            <a:spLocks noChangeArrowheads="1"/>
          </p:cNvSpPr>
          <p:nvPr/>
        </p:nvSpPr>
        <p:spPr bwMode="auto">
          <a:xfrm>
            <a:off x="390525" y="2254250"/>
            <a:ext cx="7953375" cy="457200"/>
          </a:xfrm>
          <a:prstGeom prst="rect">
            <a:avLst/>
          </a:prstGeom>
          <a:noFill/>
          <a:ln w="9525">
            <a:noFill/>
            <a:miter lim="800000"/>
            <a:headEnd/>
            <a:tailEnd/>
          </a:ln>
        </p:spPr>
        <p:txBody>
          <a:bodyPr>
            <a:spAutoFit/>
          </a:bodyPr>
          <a:lstStyle/>
          <a:p>
            <a:r>
              <a:rPr lang="en-US" sz="2400" b="1" dirty="0">
                <a:latin typeface="Cambria" pitchFamily="18" charset="0"/>
                <a:cs typeface="Arial" pitchFamily="34" charset="0"/>
              </a:rPr>
              <a:t>2. Draw the line in the direction as shown below.</a:t>
            </a:r>
          </a:p>
        </p:txBody>
      </p:sp>
      <p:sp>
        <p:nvSpPr>
          <p:cNvPr id="58378" name="Text Box 10"/>
          <p:cNvSpPr txBox="1">
            <a:spLocks noChangeArrowheads="1"/>
          </p:cNvSpPr>
          <p:nvPr/>
        </p:nvSpPr>
        <p:spPr bwMode="auto">
          <a:xfrm>
            <a:off x="376238" y="950913"/>
            <a:ext cx="8205787" cy="1067152"/>
          </a:xfrm>
          <a:prstGeom prst="rect">
            <a:avLst/>
          </a:prstGeom>
          <a:noFill/>
          <a:ln w="9525">
            <a:noFill/>
            <a:miter lim="800000"/>
            <a:headEnd/>
            <a:tailEnd/>
          </a:ln>
        </p:spPr>
        <p:txBody>
          <a:bodyPr>
            <a:spAutoFit/>
          </a:bodyPr>
          <a:lstStyle/>
          <a:p>
            <a:pPr>
              <a:lnSpc>
                <a:spcPct val="140000"/>
              </a:lnSpc>
            </a:pPr>
            <a:r>
              <a:rPr lang="en-US" sz="2400" b="1" dirty="0">
                <a:latin typeface="Cambria" pitchFamily="18" charset="0"/>
                <a:cs typeface="Arial" pitchFamily="34" charset="0"/>
              </a:rPr>
              <a:t>1. Place 45</a:t>
            </a:r>
            <a:r>
              <a:rPr lang="en-US" sz="2400" b="1" baseline="30000" dirty="0">
                <a:latin typeface="Cambria" pitchFamily="18" charset="0"/>
                <a:cs typeface="Arial" pitchFamily="34" charset="0"/>
              </a:rPr>
              <a:t>o</a:t>
            </a:r>
            <a:r>
              <a:rPr lang="en-US" sz="2400" b="1" dirty="0">
                <a:latin typeface="Cambria" pitchFamily="18" charset="0"/>
                <a:cs typeface="Arial" pitchFamily="34" charset="0"/>
              </a:rPr>
              <a:t> triangle on the T-square edge and press them </a:t>
            </a:r>
            <a:br>
              <a:rPr lang="en-US" sz="2400" b="1" dirty="0">
                <a:latin typeface="Cambria" pitchFamily="18" charset="0"/>
                <a:cs typeface="Arial" pitchFamily="34" charset="0"/>
              </a:rPr>
            </a:br>
            <a:r>
              <a:rPr lang="en-US" sz="2400" b="1" dirty="0">
                <a:latin typeface="Cambria" pitchFamily="18" charset="0"/>
                <a:cs typeface="Arial" pitchFamily="34" charset="0"/>
              </a:rPr>
              <a:t>    firmly against the paper.</a:t>
            </a:r>
          </a:p>
        </p:txBody>
      </p:sp>
      <p:grpSp>
        <p:nvGrpSpPr>
          <p:cNvPr id="38917" name="Group 41"/>
          <p:cNvGrpSpPr>
            <a:grpSpLocks/>
          </p:cNvGrpSpPr>
          <p:nvPr/>
        </p:nvGrpSpPr>
        <p:grpSpPr bwMode="auto">
          <a:xfrm>
            <a:off x="2352675" y="3074988"/>
            <a:ext cx="4999038" cy="3490912"/>
            <a:chOff x="1482" y="1937"/>
            <a:chExt cx="3149" cy="2199"/>
          </a:xfrm>
        </p:grpSpPr>
        <p:sp>
          <p:nvSpPr>
            <p:cNvPr id="38939" name="Rectangle 20" descr="Oak"/>
            <p:cNvSpPr>
              <a:spLocks noChangeArrowheads="1"/>
            </p:cNvSpPr>
            <p:nvPr/>
          </p:nvSpPr>
          <p:spPr bwMode="auto">
            <a:xfrm>
              <a:off x="1482" y="1937"/>
              <a:ext cx="3149" cy="2199"/>
            </a:xfrm>
            <a:prstGeom prst="rect">
              <a:avLst/>
            </a:prstGeom>
            <a:blipFill dpi="0" rotWithShape="1">
              <a:blip r:embed="rId2" cstate="print"/>
              <a:srcRect/>
              <a:tile tx="0" ty="0" sx="100000" sy="100000" flip="none" algn="tl"/>
            </a:blipFill>
            <a:ln w="9525">
              <a:noFill/>
              <a:miter lim="800000"/>
              <a:headEnd/>
              <a:tailEnd/>
            </a:ln>
            <a:effectLst>
              <a:prstShdw prst="shdw17" dist="17961" dir="2700000">
                <a:srgbClr val="997A5C"/>
              </a:prstShdw>
            </a:effectLst>
          </p:spPr>
          <p:txBody>
            <a:bodyPr wrap="none" anchor="ctr"/>
            <a:lstStyle/>
            <a:p>
              <a:endParaRPr lang="en-US"/>
            </a:p>
          </p:txBody>
        </p:sp>
        <p:grpSp>
          <p:nvGrpSpPr>
            <p:cNvPr id="38940" name="Group 37"/>
            <p:cNvGrpSpPr>
              <a:grpSpLocks/>
            </p:cNvGrpSpPr>
            <p:nvPr/>
          </p:nvGrpSpPr>
          <p:grpSpPr bwMode="auto">
            <a:xfrm>
              <a:off x="1693" y="2031"/>
              <a:ext cx="2657" cy="1850"/>
              <a:chOff x="1085" y="2087"/>
              <a:chExt cx="2657" cy="1850"/>
            </a:xfrm>
          </p:grpSpPr>
          <p:sp>
            <p:nvSpPr>
              <p:cNvPr id="38945" name="Rectangle 22"/>
              <p:cNvSpPr>
                <a:spLocks noChangeArrowheads="1"/>
              </p:cNvSpPr>
              <p:nvPr/>
            </p:nvSpPr>
            <p:spPr bwMode="auto">
              <a:xfrm>
                <a:off x="1085" y="2087"/>
                <a:ext cx="2657" cy="1850"/>
              </a:xfrm>
              <a:prstGeom prst="rect">
                <a:avLst/>
              </a:prstGeom>
              <a:solidFill>
                <a:schemeClr val="bg1"/>
              </a:solidFill>
              <a:ln w="9525">
                <a:solidFill>
                  <a:schemeClr val="bg2"/>
                </a:solidFill>
                <a:miter lim="800000"/>
                <a:headEnd/>
                <a:tailEnd/>
              </a:ln>
            </p:spPr>
            <p:txBody>
              <a:bodyPr wrap="none" anchor="ctr"/>
              <a:lstStyle/>
              <a:p>
                <a:endParaRPr lang="en-US"/>
              </a:p>
            </p:txBody>
          </p:sp>
          <p:sp>
            <p:nvSpPr>
              <p:cNvPr id="38946" name="Rectangle 23"/>
              <p:cNvSpPr>
                <a:spLocks noChangeArrowheads="1"/>
              </p:cNvSpPr>
              <p:nvPr/>
            </p:nvSpPr>
            <p:spPr bwMode="auto">
              <a:xfrm>
                <a:off x="1169" y="2160"/>
                <a:ext cx="2485" cy="1701"/>
              </a:xfrm>
              <a:prstGeom prst="rect">
                <a:avLst/>
              </a:prstGeom>
              <a:noFill/>
              <a:ln w="9525">
                <a:solidFill>
                  <a:schemeClr val="bg1"/>
                </a:solidFill>
                <a:miter lim="800000"/>
                <a:headEnd/>
                <a:tailEnd/>
              </a:ln>
            </p:spPr>
            <p:txBody>
              <a:bodyPr wrap="none" anchor="ctr"/>
              <a:lstStyle/>
              <a:p>
                <a:endParaRPr lang="en-US"/>
              </a:p>
            </p:txBody>
          </p:sp>
        </p:grpSp>
        <p:sp>
          <p:nvSpPr>
            <p:cNvPr id="38941" name="Freeform 24"/>
            <p:cNvSpPr>
              <a:spLocks/>
            </p:cNvSpPr>
            <p:nvPr/>
          </p:nvSpPr>
          <p:spPr bwMode="auto">
            <a:xfrm>
              <a:off x="4192" y="1961"/>
              <a:ext cx="264" cy="301"/>
            </a:xfrm>
            <a:custGeom>
              <a:avLst/>
              <a:gdLst>
                <a:gd name="T0" fmla="*/ 27 w 228"/>
                <a:gd name="T1" fmla="*/ 144 h 262"/>
                <a:gd name="T2" fmla="*/ 386 w 228"/>
                <a:gd name="T3" fmla="*/ 603 h 262"/>
                <a:gd name="T4" fmla="*/ 381 w 228"/>
                <a:gd name="T5" fmla="*/ 542 h 262"/>
                <a:gd name="T6" fmla="*/ 445 w 228"/>
                <a:gd name="T7" fmla="*/ 553 h 262"/>
                <a:gd name="T8" fmla="*/ 425 w 228"/>
                <a:gd name="T9" fmla="*/ 507 h 262"/>
                <a:gd name="T10" fmla="*/ 503 w 228"/>
                <a:gd name="T11" fmla="*/ 512 h 262"/>
                <a:gd name="T12" fmla="*/ 483 w 228"/>
                <a:gd name="T13" fmla="*/ 455 h 262"/>
                <a:gd name="T14" fmla="*/ 550 w 228"/>
                <a:gd name="T15" fmla="*/ 466 h 262"/>
                <a:gd name="T16" fmla="*/ 145 w 228"/>
                <a:gd name="T17" fmla="*/ 0 h 262"/>
                <a:gd name="T18" fmla="*/ 149 w 228"/>
                <a:gd name="T19" fmla="*/ 49 h 262"/>
                <a:gd name="T20" fmla="*/ 95 w 228"/>
                <a:gd name="T21" fmla="*/ 37 h 262"/>
                <a:gd name="T22" fmla="*/ 93 w 228"/>
                <a:gd name="T23" fmla="*/ 94 h 262"/>
                <a:gd name="T24" fmla="*/ 31 w 228"/>
                <a:gd name="T25" fmla="*/ 78 h 262"/>
                <a:gd name="T26" fmla="*/ 42 w 228"/>
                <a:gd name="T27" fmla="*/ 131 h 262"/>
                <a:gd name="T28" fmla="*/ 0 w 228"/>
                <a:gd name="T29" fmla="*/ 108 h 262"/>
                <a:gd name="T30" fmla="*/ 27 w 228"/>
                <a:gd name="T31" fmla="*/ 144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8942" name="Freeform 25"/>
            <p:cNvSpPr>
              <a:spLocks/>
            </p:cNvSpPr>
            <p:nvPr/>
          </p:nvSpPr>
          <p:spPr bwMode="auto">
            <a:xfrm rot="-5400000">
              <a:off x="1569" y="1932"/>
              <a:ext cx="263" cy="303"/>
            </a:xfrm>
            <a:custGeom>
              <a:avLst/>
              <a:gdLst>
                <a:gd name="T0" fmla="*/ 27 w 228"/>
                <a:gd name="T1" fmla="*/ 150 h 262"/>
                <a:gd name="T2" fmla="*/ 381 w 228"/>
                <a:gd name="T3" fmla="*/ 626 h 262"/>
                <a:gd name="T4" fmla="*/ 371 w 228"/>
                <a:gd name="T5" fmla="*/ 567 h 262"/>
                <a:gd name="T6" fmla="*/ 436 w 228"/>
                <a:gd name="T7" fmla="*/ 579 h 262"/>
                <a:gd name="T8" fmla="*/ 416 w 228"/>
                <a:gd name="T9" fmla="*/ 525 h 262"/>
                <a:gd name="T10" fmla="*/ 493 w 228"/>
                <a:gd name="T11" fmla="*/ 533 h 262"/>
                <a:gd name="T12" fmla="*/ 471 w 228"/>
                <a:gd name="T13" fmla="*/ 473 h 262"/>
                <a:gd name="T14" fmla="*/ 538 w 228"/>
                <a:gd name="T15" fmla="*/ 485 h 262"/>
                <a:gd name="T16" fmla="*/ 141 w 228"/>
                <a:gd name="T17" fmla="*/ 0 h 262"/>
                <a:gd name="T18" fmla="*/ 148 w 228"/>
                <a:gd name="T19" fmla="*/ 50 h 262"/>
                <a:gd name="T20" fmla="*/ 93 w 228"/>
                <a:gd name="T21" fmla="*/ 39 h 262"/>
                <a:gd name="T22" fmla="*/ 92 w 228"/>
                <a:gd name="T23" fmla="*/ 96 h 262"/>
                <a:gd name="T24" fmla="*/ 31 w 228"/>
                <a:gd name="T25" fmla="*/ 79 h 262"/>
                <a:gd name="T26" fmla="*/ 42 w 228"/>
                <a:gd name="T27" fmla="*/ 136 h 262"/>
                <a:gd name="T28" fmla="*/ 0 w 228"/>
                <a:gd name="T29" fmla="*/ 111 h 262"/>
                <a:gd name="T30" fmla="*/ 27 w 228"/>
                <a:gd name="T31" fmla="*/ 150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8943" name="Freeform 26"/>
            <p:cNvSpPr>
              <a:spLocks/>
            </p:cNvSpPr>
            <p:nvPr/>
          </p:nvSpPr>
          <p:spPr bwMode="auto">
            <a:xfrm>
              <a:off x="1563" y="3724"/>
              <a:ext cx="263" cy="301"/>
            </a:xfrm>
            <a:custGeom>
              <a:avLst/>
              <a:gdLst>
                <a:gd name="T0" fmla="*/ 27 w 228"/>
                <a:gd name="T1" fmla="*/ 144 h 262"/>
                <a:gd name="T2" fmla="*/ 381 w 228"/>
                <a:gd name="T3" fmla="*/ 603 h 262"/>
                <a:gd name="T4" fmla="*/ 371 w 228"/>
                <a:gd name="T5" fmla="*/ 542 h 262"/>
                <a:gd name="T6" fmla="*/ 436 w 228"/>
                <a:gd name="T7" fmla="*/ 553 h 262"/>
                <a:gd name="T8" fmla="*/ 416 w 228"/>
                <a:gd name="T9" fmla="*/ 507 h 262"/>
                <a:gd name="T10" fmla="*/ 493 w 228"/>
                <a:gd name="T11" fmla="*/ 512 h 262"/>
                <a:gd name="T12" fmla="*/ 471 w 228"/>
                <a:gd name="T13" fmla="*/ 455 h 262"/>
                <a:gd name="T14" fmla="*/ 538 w 228"/>
                <a:gd name="T15" fmla="*/ 466 h 262"/>
                <a:gd name="T16" fmla="*/ 141 w 228"/>
                <a:gd name="T17" fmla="*/ 0 h 262"/>
                <a:gd name="T18" fmla="*/ 148 w 228"/>
                <a:gd name="T19" fmla="*/ 49 h 262"/>
                <a:gd name="T20" fmla="*/ 93 w 228"/>
                <a:gd name="T21" fmla="*/ 37 h 262"/>
                <a:gd name="T22" fmla="*/ 92 w 228"/>
                <a:gd name="T23" fmla="*/ 94 h 262"/>
                <a:gd name="T24" fmla="*/ 31 w 228"/>
                <a:gd name="T25" fmla="*/ 78 h 262"/>
                <a:gd name="T26" fmla="*/ 42 w 228"/>
                <a:gd name="T27" fmla="*/ 131 h 262"/>
                <a:gd name="T28" fmla="*/ 0 w 228"/>
                <a:gd name="T29" fmla="*/ 108 h 262"/>
                <a:gd name="T30" fmla="*/ 27 w 228"/>
                <a:gd name="T31" fmla="*/ 144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sp>
          <p:nvSpPr>
            <p:cNvPr id="38944" name="Freeform 27"/>
            <p:cNvSpPr>
              <a:spLocks/>
            </p:cNvSpPr>
            <p:nvPr/>
          </p:nvSpPr>
          <p:spPr bwMode="auto">
            <a:xfrm rot="-5400000">
              <a:off x="4194" y="3706"/>
              <a:ext cx="263" cy="303"/>
            </a:xfrm>
            <a:custGeom>
              <a:avLst/>
              <a:gdLst>
                <a:gd name="T0" fmla="*/ 27 w 228"/>
                <a:gd name="T1" fmla="*/ 150 h 262"/>
                <a:gd name="T2" fmla="*/ 381 w 228"/>
                <a:gd name="T3" fmla="*/ 626 h 262"/>
                <a:gd name="T4" fmla="*/ 371 w 228"/>
                <a:gd name="T5" fmla="*/ 567 h 262"/>
                <a:gd name="T6" fmla="*/ 436 w 228"/>
                <a:gd name="T7" fmla="*/ 579 h 262"/>
                <a:gd name="T8" fmla="*/ 416 w 228"/>
                <a:gd name="T9" fmla="*/ 525 h 262"/>
                <a:gd name="T10" fmla="*/ 493 w 228"/>
                <a:gd name="T11" fmla="*/ 533 h 262"/>
                <a:gd name="T12" fmla="*/ 471 w 228"/>
                <a:gd name="T13" fmla="*/ 473 h 262"/>
                <a:gd name="T14" fmla="*/ 538 w 228"/>
                <a:gd name="T15" fmla="*/ 485 h 262"/>
                <a:gd name="T16" fmla="*/ 141 w 228"/>
                <a:gd name="T17" fmla="*/ 0 h 262"/>
                <a:gd name="T18" fmla="*/ 148 w 228"/>
                <a:gd name="T19" fmla="*/ 50 h 262"/>
                <a:gd name="T20" fmla="*/ 93 w 228"/>
                <a:gd name="T21" fmla="*/ 39 h 262"/>
                <a:gd name="T22" fmla="*/ 92 w 228"/>
                <a:gd name="T23" fmla="*/ 96 h 262"/>
                <a:gd name="T24" fmla="*/ 31 w 228"/>
                <a:gd name="T25" fmla="*/ 79 h 262"/>
                <a:gd name="T26" fmla="*/ 42 w 228"/>
                <a:gd name="T27" fmla="*/ 136 h 262"/>
                <a:gd name="T28" fmla="*/ 0 w 228"/>
                <a:gd name="T29" fmla="*/ 111 h 262"/>
                <a:gd name="T30" fmla="*/ 27 w 228"/>
                <a:gd name="T31" fmla="*/ 150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grpSp>
      <p:grpSp>
        <p:nvGrpSpPr>
          <p:cNvPr id="4" name="Group 28"/>
          <p:cNvGrpSpPr>
            <a:grpSpLocks/>
          </p:cNvGrpSpPr>
          <p:nvPr/>
        </p:nvGrpSpPr>
        <p:grpSpPr bwMode="auto">
          <a:xfrm>
            <a:off x="1987550" y="5199063"/>
            <a:ext cx="5260975" cy="1455737"/>
            <a:chOff x="1716" y="1980"/>
            <a:chExt cx="2208" cy="612"/>
          </a:xfrm>
        </p:grpSpPr>
        <p:sp>
          <p:nvSpPr>
            <p:cNvPr id="38933" name="Freeform 29"/>
            <p:cNvSpPr>
              <a:spLocks/>
            </p:cNvSpPr>
            <p:nvPr/>
          </p:nvSpPr>
          <p:spPr bwMode="auto">
            <a:xfrm>
              <a:off x="1716" y="1980"/>
              <a:ext cx="150" cy="612"/>
            </a:xfrm>
            <a:custGeom>
              <a:avLst/>
              <a:gdLst>
                <a:gd name="T0" fmla="*/ 150 w 150"/>
                <a:gd name="T1" fmla="*/ 609 h 612"/>
                <a:gd name="T2" fmla="*/ 87 w 150"/>
                <a:gd name="T3" fmla="*/ 612 h 612"/>
                <a:gd name="T4" fmla="*/ 45 w 150"/>
                <a:gd name="T5" fmla="*/ 546 h 612"/>
                <a:gd name="T6" fmla="*/ 45 w 150"/>
                <a:gd name="T7" fmla="*/ 441 h 612"/>
                <a:gd name="T8" fmla="*/ 0 w 150"/>
                <a:gd name="T9" fmla="*/ 402 h 612"/>
                <a:gd name="T10" fmla="*/ 0 w 150"/>
                <a:gd name="T11" fmla="*/ 204 h 612"/>
                <a:gd name="T12" fmla="*/ 51 w 150"/>
                <a:gd name="T13" fmla="*/ 162 h 612"/>
                <a:gd name="T14" fmla="*/ 51 w 150"/>
                <a:gd name="T15" fmla="*/ 66 h 612"/>
                <a:gd name="T16" fmla="*/ 93 w 150"/>
                <a:gd name="T17" fmla="*/ 0 h 612"/>
                <a:gd name="T18" fmla="*/ 150 w 150"/>
                <a:gd name="T19" fmla="*/ 0 h 612"/>
                <a:gd name="T20" fmla="*/ 150 w 150"/>
                <a:gd name="T21" fmla="*/ 609 h 6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612"/>
                <a:gd name="T35" fmla="*/ 150 w 150"/>
                <a:gd name="T36" fmla="*/ 612 h 6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612">
                  <a:moveTo>
                    <a:pt x="150" y="609"/>
                  </a:moveTo>
                  <a:lnTo>
                    <a:pt x="87" y="612"/>
                  </a:lnTo>
                  <a:lnTo>
                    <a:pt x="45" y="546"/>
                  </a:lnTo>
                  <a:lnTo>
                    <a:pt x="45" y="441"/>
                  </a:lnTo>
                  <a:lnTo>
                    <a:pt x="0" y="402"/>
                  </a:lnTo>
                  <a:lnTo>
                    <a:pt x="0" y="204"/>
                  </a:lnTo>
                  <a:lnTo>
                    <a:pt x="51" y="162"/>
                  </a:lnTo>
                  <a:lnTo>
                    <a:pt x="51" y="66"/>
                  </a:lnTo>
                  <a:lnTo>
                    <a:pt x="93" y="0"/>
                  </a:lnTo>
                  <a:lnTo>
                    <a:pt x="150" y="0"/>
                  </a:lnTo>
                  <a:lnTo>
                    <a:pt x="150" y="609"/>
                  </a:lnTo>
                  <a:close/>
                </a:path>
              </a:pathLst>
            </a:custGeom>
            <a:solidFill>
              <a:srgbClr val="808080"/>
            </a:solidFill>
            <a:ln w="3175" cmpd="sng">
              <a:solidFill>
                <a:schemeClr val="bg1"/>
              </a:solidFill>
              <a:round/>
              <a:headEnd/>
              <a:tailEnd/>
            </a:ln>
          </p:spPr>
          <p:txBody>
            <a:bodyPr/>
            <a:lstStyle/>
            <a:p>
              <a:endParaRPr lang="en-US"/>
            </a:p>
          </p:txBody>
        </p:sp>
        <p:sp>
          <p:nvSpPr>
            <p:cNvPr id="38934" name="Rectangle 30"/>
            <p:cNvSpPr>
              <a:spLocks noChangeArrowheads="1"/>
            </p:cNvSpPr>
            <p:nvPr/>
          </p:nvSpPr>
          <p:spPr bwMode="auto">
            <a:xfrm>
              <a:off x="1716" y="2214"/>
              <a:ext cx="2208" cy="138"/>
            </a:xfrm>
            <a:prstGeom prst="rect">
              <a:avLst/>
            </a:prstGeom>
            <a:solidFill>
              <a:srgbClr val="000000">
                <a:alpha val="30196"/>
              </a:srgbClr>
            </a:solidFill>
            <a:ln w="9525">
              <a:solidFill>
                <a:srgbClr val="777777"/>
              </a:solidFill>
              <a:miter lim="800000"/>
              <a:headEnd/>
              <a:tailEnd/>
            </a:ln>
          </p:spPr>
          <p:txBody>
            <a:bodyPr wrap="none" anchor="ctr"/>
            <a:lstStyle/>
            <a:p>
              <a:endParaRPr lang="en-US"/>
            </a:p>
          </p:txBody>
        </p:sp>
        <p:sp>
          <p:nvSpPr>
            <p:cNvPr id="38935" name="Oval 31"/>
            <p:cNvSpPr>
              <a:spLocks noChangeArrowheads="1"/>
            </p:cNvSpPr>
            <p:nvPr/>
          </p:nvSpPr>
          <p:spPr bwMode="auto">
            <a:xfrm>
              <a:off x="1743" y="2235"/>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8936" name="Oval 32"/>
            <p:cNvSpPr>
              <a:spLocks noChangeArrowheads="1"/>
            </p:cNvSpPr>
            <p:nvPr/>
          </p:nvSpPr>
          <p:spPr bwMode="auto">
            <a:xfrm>
              <a:off x="1812" y="2235"/>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8937" name="Oval 33"/>
            <p:cNvSpPr>
              <a:spLocks noChangeArrowheads="1"/>
            </p:cNvSpPr>
            <p:nvPr/>
          </p:nvSpPr>
          <p:spPr bwMode="auto">
            <a:xfrm>
              <a:off x="1743" y="2301"/>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8938" name="Oval 34"/>
            <p:cNvSpPr>
              <a:spLocks noChangeArrowheads="1"/>
            </p:cNvSpPr>
            <p:nvPr/>
          </p:nvSpPr>
          <p:spPr bwMode="auto">
            <a:xfrm>
              <a:off x="1812" y="2301"/>
              <a:ext cx="27" cy="27"/>
            </a:xfrm>
            <a:prstGeom prst="ellipse">
              <a:avLst/>
            </a:prstGeom>
            <a:solidFill>
              <a:schemeClr val="tx1"/>
            </a:solidFill>
            <a:ln w="3175">
              <a:solidFill>
                <a:schemeClr val="bg1"/>
              </a:solidFill>
              <a:round/>
              <a:headEnd/>
              <a:tailEnd/>
            </a:ln>
          </p:spPr>
          <p:txBody>
            <a:bodyPr wrap="none" anchor="ctr"/>
            <a:lstStyle/>
            <a:p>
              <a:endParaRPr lang="en-US"/>
            </a:p>
          </p:txBody>
        </p:sp>
      </p:grpSp>
      <p:grpSp>
        <p:nvGrpSpPr>
          <p:cNvPr id="5" name="Group 38"/>
          <p:cNvGrpSpPr>
            <a:grpSpLocks/>
          </p:cNvGrpSpPr>
          <p:nvPr/>
        </p:nvGrpSpPr>
        <p:grpSpPr bwMode="auto">
          <a:xfrm rot="-5400000">
            <a:off x="3046413" y="3613150"/>
            <a:ext cx="1481138" cy="1481137"/>
            <a:chOff x="3720" y="1787"/>
            <a:chExt cx="744" cy="745"/>
          </a:xfrm>
        </p:grpSpPr>
        <p:sp>
          <p:nvSpPr>
            <p:cNvPr id="58407" name="Freeform 39"/>
            <p:cNvSpPr>
              <a:spLocks/>
            </p:cNvSpPr>
            <p:nvPr/>
          </p:nvSpPr>
          <p:spPr bwMode="auto">
            <a:xfrm>
              <a:off x="3720" y="1787"/>
              <a:ext cx="744" cy="745"/>
            </a:xfrm>
            <a:custGeom>
              <a:avLst/>
              <a:gdLst/>
              <a:ahLst/>
              <a:cxnLst>
                <a:cxn ang="0">
                  <a:pos x="0" y="182"/>
                </a:cxn>
                <a:cxn ang="0">
                  <a:pos x="0" y="743"/>
                </a:cxn>
                <a:cxn ang="0">
                  <a:pos x="744" y="745"/>
                </a:cxn>
                <a:cxn ang="0">
                  <a:pos x="0" y="0"/>
                </a:cxn>
                <a:cxn ang="0">
                  <a:pos x="0" y="182"/>
                </a:cxn>
              </a:cxnLst>
              <a:rect l="0" t="0" r="r" b="b"/>
              <a:pathLst>
                <a:path w="744" h="745">
                  <a:moveTo>
                    <a:pt x="0" y="182"/>
                  </a:moveTo>
                  <a:lnTo>
                    <a:pt x="0" y="743"/>
                  </a:lnTo>
                  <a:lnTo>
                    <a:pt x="744" y="745"/>
                  </a:lnTo>
                  <a:lnTo>
                    <a:pt x="0" y="0"/>
                  </a:lnTo>
                  <a:lnTo>
                    <a:pt x="0" y="182"/>
                  </a:lnTo>
                  <a:close/>
                </a:path>
              </a:pathLst>
            </a:custGeom>
            <a:solidFill>
              <a:schemeClr val="hlink">
                <a:alpha val="50000"/>
              </a:schemeClr>
            </a:solidFill>
            <a:ln w="9525">
              <a:noFill/>
              <a:round/>
              <a:headEnd/>
              <a:tailEnd/>
            </a:ln>
            <a:effectLst>
              <a:prstShdw prst="shdw17" dist="17961" dir="2700000">
                <a:schemeClr val="hlink">
                  <a:gamma/>
                  <a:shade val="60000"/>
                  <a:invGamma/>
                </a:schemeClr>
              </a:prstShdw>
            </a:effectLst>
          </p:spPr>
          <p:txBody>
            <a:bodyPr/>
            <a:lstStyle/>
            <a:p>
              <a:pPr>
                <a:defRPr/>
              </a:pPr>
              <a:endParaRPr lang="en-US">
                <a:latin typeface="Arial" charset="0"/>
              </a:endParaRPr>
            </a:p>
          </p:txBody>
        </p:sp>
        <p:sp>
          <p:nvSpPr>
            <p:cNvPr id="58408" name="Freeform 40"/>
            <p:cNvSpPr>
              <a:spLocks/>
            </p:cNvSpPr>
            <p:nvPr/>
          </p:nvSpPr>
          <p:spPr bwMode="auto">
            <a:xfrm>
              <a:off x="3827" y="2064"/>
              <a:ext cx="370" cy="365"/>
            </a:xfrm>
            <a:custGeom>
              <a:avLst/>
              <a:gdLst/>
              <a:ahLst/>
              <a:cxnLst>
                <a:cxn ang="0">
                  <a:pos x="0" y="265"/>
                </a:cxn>
                <a:cxn ang="0">
                  <a:pos x="0" y="1081"/>
                </a:cxn>
                <a:cxn ang="0">
                  <a:pos x="1872" y="1081"/>
                </a:cxn>
                <a:cxn ang="0">
                  <a:pos x="0" y="0"/>
                </a:cxn>
                <a:cxn ang="0">
                  <a:pos x="0" y="265"/>
                </a:cxn>
              </a:cxnLst>
              <a:rect l="0" t="0" r="r" b="b"/>
              <a:pathLst>
                <a:path w="1872" h="1081">
                  <a:moveTo>
                    <a:pt x="0" y="265"/>
                  </a:moveTo>
                  <a:lnTo>
                    <a:pt x="0" y="1081"/>
                  </a:lnTo>
                  <a:lnTo>
                    <a:pt x="1872" y="1081"/>
                  </a:lnTo>
                  <a:lnTo>
                    <a:pt x="0" y="0"/>
                  </a:lnTo>
                  <a:lnTo>
                    <a:pt x="0" y="265"/>
                  </a:lnTo>
                  <a:close/>
                </a:path>
              </a:pathLst>
            </a:custGeom>
            <a:solidFill>
              <a:schemeClr val="tx1"/>
            </a:solidFill>
            <a:ln w="9525">
              <a:noFill/>
              <a:round/>
              <a:headEnd/>
              <a:tailEnd/>
            </a:ln>
            <a:effectLst>
              <a:prstShdw prst="shdw18" dist="17961" dir="13500000">
                <a:schemeClr val="tx1">
                  <a:gamma/>
                  <a:shade val="60000"/>
                  <a:invGamma/>
                </a:schemeClr>
              </a:prstShdw>
            </a:effectLst>
          </p:spPr>
          <p:txBody>
            <a:bodyPr/>
            <a:lstStyle/>
            <a:p>
              <a:pPr>
                <a:defRPr/>
              </a:pPr>
              <a:endParaRPr lang="en-US">
                <a:latin typeface="Arial" charset="0"/>
              </a:endParaRPr>
            </a:p>
          </p:txBody>
        </p:sp>
      </p:grpSp>
      <p:sp>
        <p:nvSpPr>
          <p:cNvPr id="58411" name="Line 43"/>
          <p:cNvSpPr>
            <a:spLocks noChangeShapeType="1"/>
          </p:cNvSpPr>
          <p:nvPr/>
        </p:nvSpPr>
        <p:spPr bwMode="auto">
          <a:xfrm flipV="1">
            <a:off x="3098800" y="4000500"/>
            <a:ext cx="1003300" cy="1003300"/>
          </a:xfrm>
          <a:prstGeom prst="line">
            <a:avLst/>
          </a:prstGeom>
          <a:noFill/>
          <a:ln w="38100">
            <a:solidFill>
              <a:srgbClr val="FF3300"/>
            </a:solidFill>
            <a:round/>
            <a:headEnd/>
            <a:tailEnd/>
          </a:ln>
        </p:spPr>
        <p:txBody>
          <a:bodyPr/>
          <a:lstStyle/>
          <a:p>
            <a:endParaRPr lang="en-US"/>
          </a:p>
        </p:txBody>
      </p:sp>
      <p:sp>
        <p:nvSpPr>
          <p:cNvPr id="58412" name="Line 44"/>
          <p:cNvSpPr>
            <a:spLocks noChangeShapeType="1"/>
          </p:cNvSpPr>
          <p:nvPr/>
        </p:nvSpPr>
        <p:spPr bwMode="auto">
          <a:xfrm flipV="1">
            <a:off x="3556000" y="3962400"/>
            <a:ext cx="1003300" cy="1003300"/>
          </a:xfrm>
          <a:prstGeom prst="line">
            <a:avLst/>
          </a:prstGeom>
          <a:noFill/>
          <a:ln w="38100">
            <a:solidFill>
              <a:srgbClr val="FF3300"/>
            </a:solidFill>
            <a:round/>
            <a:headEnd/>
            <a:tailEnd/>
          </a:ln>
        </p:spPr>
        <p:txBody>
          <a:bodyPr/>
          <a:lstStyle/>
          <a:p>
            <a:endParaRPr lang="en-US"/>
          </a:p>
        </p:txBody>
      </p:sp>
      <p:sp>
        <p:nvSpPr>
          <p:cNvPr id="58413" name="Line 45"/>
          <p:cNvSpPr>
            <a:spLocks noChangeShapeType="1"/>
          </p:cNvSpPr>
          <p:nvPr/>
        </p:nvSpPr>
        <p:spPr bwMode="auto">
          <a:xfrm flipV="1">
            <a:off x="4140200" y="3962400"/>
            <a:ext cx="1003300" cy="1003300"/>
          </a:xfrm>
          <a:prstGeom prst="line">
            <a:avLst/>
          </a:prstGeom>
          <a:noFill/>
          <a:ln w="38100">
            <a:solidFill>
              <a:srgbClr val="FF3300"/>
            </a:solidFill>
            <a:round/>
            <a:headEnd/>
            <a:tailEnd/>
          </a:ln>
        </p:spPr>
        <p:txBody>
          <a:bodyPr/>
          <a:lstStyle/>
          <a:p>
            <a:endParaRPr lang="en-US"/>
          </a:p>
        </p:txBody>
      </p:sp>
      <p:sp>
        <p:nvSpPr>
          <p:cNvPr id="58417" name="Line 49"/>
          <p:cNvSpPr>
            <a:spLocks noChangeShapeType="1"/>
          </p:cNvSpPr>
          <p:nvPr/>
        </p:nvSpPr>
        <p:spPr bwMode="auto">
          <a:xfrm flipH="1" flipV="1">
            <a:off x="5375275" y="4010025"/>
            <a:ext cx="1003300" cy="1003300"/>
          </a:xfrm>
          <a:prstGeom prst="line">
            <a:avLst/>
          </a:prstGeom>
          <a:noFill/>
          <a:ln w="38100">
            <a:solidFill>
              <a:srgbClr val="FF3300"/>
            </a:solidFill>
            <a:round/>
            <a:headEnd/>
            <a:tailEnd/>
          </a:ln>
        </p:spPr>
        <p:txBody>
          <a:bodyPr/>
          <a:lstStyle/>
          <a:p>
            <a:endParaRPr lang="en-US"/>
          </a:p>
        </p:txBody>
      </p:sp>
      <p:sp>
        <p:nvSpPr>
          <p:cNvPr id="58419" name="Line 51"/>
          <p:cNvSpPr>
            <a:spLocks noChangeShapeType="1"/>
          </p:cNvSpPr>
          <p:nvPr/>
        </p:nvSpPr>
        <p:spPr bwMode="auto">
          <a:xfrm flipH="1" flipV="1">
            <a:off x="4899025" y="4057650"/>
            <a:ext cx="1003300" cy="1003300"/>
          </a:xfrm>
          <a:prstGeom prst="line">
            <a:avLst/>
          </a:prstGeom>
          <a:noFill/>
          <a:ln w="38100">
            <a:solidFill>
              <a:srgbClr val="FF3300"/>
            </a:solidFill>
            <a:round/>
            <a:headEnd/>
            <a:tailEnd/>
          </a:ln>
        </p:spPr>
        <p:txBody>
          <a:bodyPr/>
          <a:lstStyle/>
          <a:p>
            <a:endParaRPr lang="en-US"/>
          </a:p>
        </p:txBody>
      </p:sp>
      <p:sp>
        <p:nvSpPr>
          <p:cNvPr id="58420" name="Line 52"/>
          <p:cNvSpPr>
            <a:spLocks noChangeShapeType="1"/>
          </p:cNvSpPr>
          <p:nvPr/>
        </p:nvSpPr>
        <p:spPr bwMode="auto">
          <a:xfrm flipV="1">
            <a:off x="3981450" y="4086225"/>
            <a:ext cx="895350" cy="895350"/>
          </a:xfrm>
          <a:prstGeom prst="line">
            <a:avLst/>
          </a:prstGeom>
          <a:noFill/>
          <a:ln w="38100">
            <a:solidFill>
              <a:srgbClr val="FF3300"/>
            </a:solidFill>
            <a:round/>
            <a:headEnd/>
            <a:tailEnd/>
          </a:ln>
        </p:spPr>
        <p:txBody>
          <a:bodyPr/>
          <a:lstStyle/>
          <a:p>
            <a:endParaRPr lang="en-US"/>
          </a:p>
        </p:txBody>
      </p:sp>
      <p:sp>
        <p:nvSpPr>
          <p:cNvPr id="58421" name="Line 53"/>
          <p:cNvSpPr>
            <a:spLocks noChangeShapeType="1"/>
          </p:cNvSpPr>
          <p:nvPr/>
        </p:nvSpPr>
        <p:spPr bwMode="auto">
          <a:xfrm>
            <a:off x="5057775" y="4152900"/>
            <a:ext cx="704850" cy="704850"/>
          </a:xfrm>
          <a:prstGeom prst="line">
            <a:avLst/>
          </a:prstGeom>
          <a:noFill/>
          <a:ln w="38100">
            <a:solidFill>
              <a:srgbClr val="FF3300"/>
            </a:solidFill>
            <a:round/>
            <a:headEnd/>
            <a:tailEnd/>
          </a:ln>
        </p:spPr>
        <p:txBody>
          <a:bodyPr/>
          <a:lstStyle/>
          <a:p>
            <a:endParaRPr lang="en-US"/>
          </a:p>
        </p:txBody>
      </p:sp>
      <p:pic>
        <p:nvPicPr>
          <p:cNvPr id="58425" name="Picture 57" descr="left-hand-vertical"/>
          <p:cNvPicPr>
            <a:picLocks noChangeAspect="1" noChangeArrowheads="1"/>
          </p:cNvPicPr>
          <p:nvPr/>
        </p:nvPicPr>
        <p:blipFill>
          <a:blip r:embed="rId3" cstate="print">
            <a:clrChange>
              <a:clrFrom>
                <a:srgbClr val="FFFFFF"/>
              </a:clrFrom>
              <a:clrTo>
                <a:srgbClr val="FFFFFF">
                  <a:alpha val="0"/>
                </a:srgbClr>
              </a:clrTo>
            </a:clrChange>
            <a:lum bright="-36000" contrast="54000"/>
          </a:blip>
          <a:srcRect r="43552" b="62212"/>
          <a:stretch>
            <a:fillRect/>
          </a:stretch>
        </p:blipFill>
        <p:spPr bwMode="auto">
          <a:xfrm>
            <a:off x="2522538" y="4802188"/>
            <a:ext cx="1774825" cy="1444625"/>
          </a:xfrm>
          <a:prstGeom prst="rect">
            <a:avLst/>
          </a:prstGeom>
          <a:noFill/>
          <a:ln w="9525">
            <a:noFill/>
            <a:miter lim="800000"/>
            <a:headEnd/>
            <a:tailEnd/>
          </a:ln>
        </p:spPr>
      </p:pic>
      <p:grpSp>
        <p:nvGrpSpPr>
          <p:cNvPr id="6" name="Group 61"/>
          <p:cNvGrpSpPr>
            <a:grpSpLocks/>
          </p:cNvGrpSpPr>
          <p:nvPr/>
        </p:nvGrpSpPr>
        <p:grpSpPr bwMode="auto">
          <a:xfrm>
            <a:off x="3154363" y="3965575"/>
            <a:ext cx="1800225" cy="1698625"/>
            <a:chOff x="1465" y="1414"/>
            <a:chExt cx="1319" cy="1233"/>
          </a:xfrm>
        </p:grpSpPr>
        <p:pic>
          <p:nvPicPr>
            <p:cNvPr id="38929" name="Picture 62" descr="right-hand-pencil"/>
            <p:cNvPicPr>
              <a:picLocks noChangeAspect="1" noChangeArrowheads="1"/>
            </p:cNvPicPr>
            <p:nvPr/>
          </p:nvPicPr>
          <p:blipFill>
            <a:blip r:embed="rId4" cstate="print">
              <a:clrChange>
                <a:clrFrom>
                  <a:srgbClr val="FFFFFF"/>
                </a:clrFrom>
                <a:clrTo>
                  <a:srgbClr val="FFFFFF">
                    <a:alpha val="0"/>
                  </a:srgbClr>
                </a:clrTo>
              </a:clrChange>
              <a:lum bright="-42000" contrast="66000"/>
            </a:blip>
            <a:srcRect r="50262" b="58138"/>
            <a:stretch>
              <a:fillRect/>
            </a:stretch>
          </p:blipFill>
          <p:spPr bwMode="auto">
            <a:xfrm rot="-2700000">
              <a:off x="1465" y="1414"/>
              <a:ext cx="1205" cy="1233"/>
            </a:xfrm>
            <a:prstGeom prst="rect">
              <a:avLst/>
            </a:prstGeom>
            <a:noFill/>
            <a:ln w="9525">
              <a:noFill/>
              <a:miter lim="800000"/>
              <a:headEnd/>
              <a:tailEnd/>
            </a:ln>
          </p:spPr>
        </p:pic>
        <p:sp>
          <p:nvSpPr>
            <p:cNvPr id="38930" name="Freeform 63"/>
            <p:cNvSpPr>
              <a:spLocks/>
            </p:cNvSpPr>
            <p:nvPr/>
          </p:nvSpPr>
          <p:spPr bwMode="auto">
            <a:xfrm>
              <a:off x="2426" y="1900"/>
              <a:ext cx="358" cy="506"/>
            </a:xfrm>
            <a:custGeom>
              <a:avLst/>
              <a:gdLst>
                <a:gd name="T0" fmla="*/ 54 w 513"/>
                <a:gd name="T1" fmla="*/ 3 h 726"/>
                <a:gd name="T2" fmla="*/ 15 w 513"/>
                <a:gd name="T3" fmla="*/ 0 h 726"/>
                <a:gd name="T4" fmla="*/ 11 w 513"/>
                <a:gd name="T5" fmla="*/ 20 h 726"/>
                <a:gd name="T6" fmla="*/ 8 w 513"/>
                <a:gd name="T7" fmla="*/ 41 h 726"/>
                <a:gd name="T8" fmla="*/ 6 w 513"/>
                <a:gd name="T9" fmla="*/ 60 h 726"/>
                <a:gd name="T10" fmla="*/ 41 w 513"/>
                <a:gd name="T11" fmla="*/ 75 h 726"/>
                <a:gd name="T12" fmla="*/ 54 w 513"/>
                <a:gd name="T13" fmla="*/ 3 h 726"/>
                <a:gd name="T14" fmla="*/ 0 60000 65536"/>
                <a:gd name="T15" fmla="*/ 0 60000 65536"/>
                <a:gd name="T16" fmla="*/ 0 60000 65536"/>
                <a:gd name="T17" fmla="*/ 0 60000 65536"/>
                <a:gd name="T18" fmla="*/ 0 60000 65536"/>
                <a:gd name="T19" fmla="*/ 0 60000 65536"/>
                <a:gd name="T20" fmla="*/ 0 60000 65536"/>
                <a:gd name="T21" fmla="*/ 0 w 513"/>
                <a:gd name="T22" fmla="*/ 0 h 726"/>
                <a:gd name="T23" fmla="*/ 513 w 513"/>
                <a:gd name="T24" fmla="*/ 726 h 7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3" h="726">
                  <a:moveTo>
                    <a:pt x="475" y="29"/>
                  </a:moveTo>
                  <a:lnTo>
                    <a:pt x="128" y="0"/>
                  </a:lnTo>
                  <a:cubicBezTo>
                    <a:pt x="65" y="25"/>
                    <a:pt x="108" y="119"/>
                    <a:pt x="98" y="178"/>
                  </a:cubicBezTo>
                  <a:cubicBezTo>
                    <a:pt x="88" y="237"/>
                    <a:pt x="76" y="299"/>
                    <a:pt x="68" y="357"/>
                  </a:cubicBezTo>
                  <a:cubicBezTo>
                    <a:pt x="60" y="415"/>
                    <a:pt x="0" y="478"/>
                    <a:pt x="48" y="526"/>
                  </a:cubicBezTo>
                  <a:cubicBezTo>
                    <a:pt x="96" y="574"/>
                    <a:pt x="285" y="726"/>
                    <a:pt x="356" y="645"/>
                  </a:cubicBezTo>
                  <a:cubicBezTo>
                    <a:pt x="427" y="564"/>
                    <a:pt x="513" y="136"/>
                    <a:pt x="475" y="29"/>
                  </a:cubicBezTo>
                  <a:close/>
                </a:path>
              </a:pathLst>
            </a:custGeom>
            <a:solidFill>
              <a:schemeClr val="tx1"/>
            </a:solidFill>
            <a:ln w="9525">
              <a:noFill/>
              <a:round/>
              <a:headEnd/>
              <a:tailEnd/>
            </a:ln>
          </p:spPr>
          <p:txBody>
            <a:bodyP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4.72222E-6 -3.7037E-7 L -4.72222E-6 -0.09491 " pathEditMode="relative" rAng="0" ptsTypes="AA">
                                      <p:cBhvr>
                                        <p:cTn id="6" dur="2000" fill="hold"/>
                                        <p:tgtEl>
                                          <p:spTgt spid="4"/>
                                        </p:tgtEl>
                                        <p:attrNameLst>
                                          <p:attrName>ppt_x</p:attrName>
                                          <p:attrName>ppt_y</p:attrName>
                                        </p:attrNameLst>
                                      </p:cBhvr>
                                      <p:rCtr x="0" y="-47"/>
                                    </p:animMotion>
                                  </p:childTnLst>
                                </p:cTn>
                              </p:par>
                            </p:childTnLst>
                          </p:cTn>
                        </p:par>
                        <p:par>
                          <p:cTn id="7" fill="hold">
                            <p:stCondLst>
                              <p:cond delay="2000"/>
                            </p:stCondLst>
                            <p:childTnLst>
                              <p:par>
                                <p:cTn id="8" presetID="9" presetClass="entr" presetSubtype="0" fill="hold" grpId="0" nodeType="afterEffect">
                                  <p:stCondLst>
                                    <p:cond delay="0"/>
                                  </p:stCondLst>
                                  <p:childTnLst>
                                    <p:set>
                                      <p:cBhvr>
                                        <p:cTn id="9" dur="1" fill="hold">
                                          <p:stCondLst>
                                            <p:cond delay="0"/>
                                          </p:stCondLst>
                                        </p:cTn>
                                        <p:tgtEl>
                                          <p:spTgt spid="58378"/>
                                        </p:tgtEl>
                                        <p:attrNameLst>
                                          <p:attrName>style.visibility</p:attrName>
                                        </p:attrNameLst>
                                      </p:cBhvr>
                                      <p:to>
                                        <p:strVal val="visible"/>
                                      </p:to>
                                    </p:set>
                                    <p:animEffect transition="in" filter="dissolve">
                                      <p:cBhvr>
                                        <p:cTn id="10" dur="1000"/>
                                        <p:tgtEl>
                                          <p:spTgt spid="58378"/>
                                        </p:tgtEl>
                                      </p:cBhvr>
                                    </p:animEffect>
                                  </p:childTnLst>
                                </p:cTn>
                              </p:par>
                            </p:childTnLst>
                          </p:cTn>
                        </p:par>
                        <p:par>
                          <p:cTn id="11" fill="hold">
                            <p:stCondLst>
                              <p:cond delay="3000"/>
                            </p:stCondLst>
                            <p:childTnLst>
                              <p:par>
                                <p:cTn id="12" presetID="5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Scale>
                                      <p:cBhvr>
                                        <p:cTn id="14" dur="2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2000" decel="50000" fill="hold">
                                          <p:stCondLst>
                                            <p:cond delay="0"/>
                                          </p:stCondLst>
                                        </p:cTn>
                                        <p:tgtEl>
                                          <p:spTgt spid="5"/>
                                        </p:tgtEl>
                                        <p:attrNameLst>
                                          <p:attrName>ppt_x</p:attrName>
                                          <p:attrName>ppt_y</p:attrName>
                                        </p:attrNameLst>
                                      </p:cBhvr>
                                    </p:animMotion>
                                    <p:animEffect transition="in" filter="fade">
                                      <p:cBhvr>
                                        <p:cTn id="16" dur="2000"/>
                                        <p:tgtEl>
                                          <p:spTgt spid="5"/>
                                        </p:tgtEl>
                                      </p:cBhvr>
                                    </p:animEffect>
                                  </p:childTnLst>
                                </p:cTn>
                              </p:par>
                            </p:childTnLst>
                          </p:cTn>
                        </p:par>
                        <p:par>
                          <p:cTn id="17" fill="hold">
                            <p:stCondLst>
                              <p:cond delay="5000"/>
                            </p:stCondLst>
                            <p:childTnLst>
                              <p:par>
                                <p:cTn id="18" presetID="2" presetClass="entr" presetSubtype="4" fill="hold" nodeType="afterEffect">
                                  <p:stCondLst>
                                    <p:cond delay="0"/>
                                  </p:stCondLst>
                                  <p:childTnLst>
                                    <p:set>
                                      <p:cBhvr>
                                        <p:cTn id="19" dur="1" fill="hold">
                                          <p:stCondLst>
                                            <p:cond delay="0"/>
                                          </p:stCondLst>
                                        </p:cTn>
                                        <p:tgtEl>
                                          <p:spTgt spid="58425"/>
                                        </p:tgtEl>
                                        <p:attrNameLst>
                                          <p:attrName>style.visibility</p:attrName>
                                        </p:attrNameLst>
                                      </p:cBhvr>
                                      <p:to>
                                        <p:strVal val="visible"/>
                                      </p:to>
                                    </p:set>
                                    <p:anim calcmode="lin" valueType="num">
                                      <p:cBhvr additive="base">
                                        <p:cTn id="20" dur="1000" fill="hold"/>
                                        <p:tgtEl>
                                          <p:spTgt spid="58425"/>
                                        </p:tgtEl>
                                        <p:attrNameLst>
                                          <p:attrName>ppt_x</p:attrName>
                                        </p:attrNameLst>
                                      </p:cBhvr>
                                      <p:tavLst>
                                        <p:tav tm="0">
                                          <p:val>
                                            <p:strVal val="#ppt_x"/>
                                          </p:val>
                                        </p:tav>
                                        <p:tav tm="100000">
                                          <p:val>
                                            <p:strVal val="#ppt_x"/>
                                          </p:val>
                                        </p:tav>
                                      </p:tavLst>
                                    </p:anim>
                                    <p:anim calcmode="lin" valueType="num">
                                      <p:cBhvr additive="base">
                                        <p:cTn id="21" dur="1000" fill="hold"/>
                                        <p:tgtEl>
                                          <p:spTgt spid="5842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58375"/>
                                        </p:tgtEl>
                                        <p:attrNameLst>
                                          <p:attrName>style.visibility</p:attrName>
                                        </p:attrNameLst>
                                      </p:cBhvr>
                                      <p:to>
                                        <p:strVal val="visible"/>
                                      </p:to>
                                    </p:set>
                                    <p:animEffect transition="in" filter="dissolve">
                                      <p:cBhvr>
                                        <p:cTn id="26" dur="1000"/>
                                        <p:tgtEl>
                                          <p:spTgt spid="58375"/>
                                        </p:tgtEl>
                                      </p:cBhvr>
                                    </p:animEffect>
                                  </p:childTnLst>
                                </p:cTn>
                              </p:par>
                            </p:childTnLst>
                          </p:cTn>
                        </p:par>
                        <p:par>
                          <p:cTn id="27" fill="hold">
                            <p:stCondLst>
                              <p:cond delay="1000"/>
                            </p:stCondLst>
                            <p:childTnLst>
                              <p:par>
                                <p:cTn id="28" presetID="5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2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2000" decel="50000" fill="hold">
                                          <p:stCondLst>
                                            <p:cond delay="0"/>
                                          </p:stCondLst>
                                        </p:cTn>
                                        <p:tgtEl>
                                          <p:spTgt spid="6"/>
                                        </p:tgtEl>
                                        <p:attrNameLst>
                                          <p:attrName>ppt_x</p:attrName>
                                          <p:attrName>ppt_y</p:attrName>
                                        </p:attrNameLst>
                                      </p:cBhvr>
                                    </p:animMotion>
                                    <p:animEffect transition="in" filter="fade">
                                      <p:cBhvr>
                                        <p:cTn id="32" dur="20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1000"/>
                                  </p:stCondLst>
                                  <p:childTnLst>
                                    <p:set>
                                      <p:cBhvr>
                                        <p:cTn id="35" dur="1" fill="hold">
                                          <p:stCondLst>
                                            <p:cond delay="0"/>
                                          </p:stCondLst>
                                        </p:cTn>
                                        <p:tgtEl>
                                          <p:spTgt spid="58411"/>
                                        </p:tgtEl>
                                        <p:attrNameLst>
                                          <p:attrName>style.visibility</p:attrName>
                                        </p:attrNameLst>
                                      </p:cBhvr>
                                      <p:to>
                                        <p:strVal val="visible"/>
                                      </p:to>
                                    </p:set>
                                    <p:animEffect transition="in" filter="wipe(down)">
                                      <p:cBhvr>
                                        <p:cTn id="36" dur="1000"/>
                                        <p:tgtEl>
                                          <p:spTgt spid="58411"/>
                                        </p:tgtEl>
                                      </p:cBhvr>
                                    </p:animEffect>
                                  </p:childTnLst>
                                </p:cTn>
                              </p:par>
                              <p:par>
                                <p:cTn id="37" presetID="56" presetClass="path" presetSubtype="0" fill="hold" nodeType="withEffect">
                                  <p:stCondLst>
                                    <p:cond delay="1000"/>
                                  </p:stCondLst>
                                  <p:childTnLst>
                                    <p:animMotion origin="layout" path="M -2.77778E-6 -3.85754E-6 L 0.09028 -0.12026 " pathEditMode="relative" rAng="0" ptsTypes="AA">
                                      <p:cBhvr>
                                        <p:cTn id="38" dur="2000" fill="hold"/>
                                        <p:tgtEl>
                                          <p:spTgt spid="6"/>
                                        </p:tgtEl>
                                        <p:attrNameLst>
                                          <p:attrName>ppt_x</p:attrName>
                                          <p:attrName>ppt_y</p:attrName>
                                        </p:attrNameLst>
                                      </p:cBhvr>
                                      <p:rCtr x="45" y="-60"/>
                                    </p:animMotion>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1000"/>
                                        <p:tgtEl>
                                          <p:spTgt spid="6"/>
                                        </p:tgtEl>
                                      </p:cBhvr>
                                    </p:animEffect>
                                    <p:set>
                                      <p:cBhvr>
                                        <p:cTn id="43" dur="1" fill="hold">
                                          <p:stCondLst>
                                            <p:cond delay="999"/>
                                          </p:stCondLst>
                                        </p:cTn>
                                        <p:tgtEl>
                                          <p:spTgt spid="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1000"/>
                                        <p:tgtEl>
                                          <p:spTgt spid="58425"/>
                                        </p:tgtEl>
                                      </p:cBhvr>
                                    </p:animEffect>
                                    <p:set>
                                      <p:cBhvr>
                                        <p:cTn id="46" dur="1" fill="hold">
                                          <p:stCondLst>
                                            <p:cond delay="999"/>
                                          </p:stCondLst>
                                        </p:cTn>
                                        <p:tgtEl>
                                          <p:spTgt spid="58425"/>
                                        </p:tgtEl>
                                        <p:attrNameLst>
                                          <p:attrName>style.visibility</p:attrName>
                                        </p:attrNameLst>
                                      </p:cBhvr>
                                      <p:to>
                                        <p:strVal val="hidden"/>
                                      </p:to>
                                    </p:set>
                                  </p:childTnLst>
                                </p:cTn>
                              </p:par>
                            </p:childTnLst>
                          </p:cTn>
                        </p:par>
                        <p:par>
                          <p:cTn id="47" fill="hold">
                            <p:stCondLst>
                              <p:cond delay="1000"/>
                            </p:stCondLst>
                            <p:childTnLst>
                              <p:par>
                                <p:cTn id="48" presetID="63" presetClass="path" presetSubtype="0" accel="50000" decel="50000" fill="hold" nodeType="afterEffect">
                                  <p:stCondLst>
                                    <p:cond delay="0"/>
                                  </p:stCondLst>
                                  <p:childTnLst>
                                    <p:animMotion origin="layout" path="M -2.5E-6 -2.22222E-6 L 0.04584 -2.22222E-6 " pathEditMode="relative" rAng="0" ptsTypes="AA">
                                      <p:cBhvr>
                                        <p:cTn id="49" dur="2000" fill="hold"/>
                                        <p:tgtEl>
                                          <p:spTgt spid="5"/>
                                        </p:tgtEl>
                                        <p:attrNameLst>
                                          <p:attrName>ppt_x</p:attrName>
                                          <p:attrName>ppt_y</p:attrName>
                                        </p:attrNameLst>
                                      </p:cBhvr>
                                      <p:rCtr x="23" y="0"/>
                                    </p:animMotion>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58412"/>
                                        </p:tgtEl>
                                        <p:attrNameLst>
                                          <p:attrName>style.visibility</p:attrName>
                                        </p:attrNameLst>
                                      </p:cBhvr>
                                      <p:to>
                                        <p:strVal val="visible"/>
                                      </p:to>
                                    </p:set>
                                    <p:animEffect transition="in" filter="wipe(down)">
                                      <p:cBhvr>
                                        <p:cTn id="53" dur="1000"/>
                                        <p:tgtEl>
                                          <p:spTgt spid="58412"/>
                                        </p:tgtEl>
                                      </p:cBhvr>
                                    </p:animEffect>
                                  </p:childTnLst>
                                </p:cTn>
                              </p:par>
                            </p:childTnLst>
                          </p:cTn>
                        </p:par>
                        <p:par>
                          <p:cTn id="54" fill="hold">
                            <p:stCondLst>
                              <p:cond delay="4000"/>
                            </p:stCondLst>
                            <p:childTnLst>
                              <p:par>
                                <p:cTn id="55" presetID="63" presetClass="path" presetSubtype="0" accel="50000" decel="50000" fill="hold" nodeType="afterEffect">
                                  <p:stCondLst>
                                    <p:cond delay="0"/>
                                  </p:stCondLst>
                                  <p:childTnLst>
                                    <p:animMotion origin="layout" path="M 0.04584 -2.22222E-6 L 0.11042 -2.22222E-6 " pathEditMode="relative" rAng="0" ptsTypes="AA">
                                      <p:cBhvr>
                                        <p:cTn id="56" dur="2000" fill="hold"/>
                                        <p:tgtEl>
                                          <p:spTgt spid="5"/>
                                        </p:tgtEl>
                                        <p:attrNameLst>
                                          <p:attrName>ppt_x</p:attrName>
                                          <p:attrName>ppt_y</p:attrName>
                                        </p:attrNameLst>
                                      </p:cBhvr>
                                      <p:rCtr x="32" y="0"/>
                                    </p:animMotion>
                                  </p:childTnLst>
                                </p:cTn>
                              </p:par>
                            </p:childTnLst>
                          </p:cTn>
                        </p:par>
                        <p:par>
                          <p:cTn id="57" fill="hold">
                            <p:stCondLst>
                              <p:cond delay="6000"/>
                            </p:stCondLst>
                            <p:childTnLst>
                              <p:par>
                                <p:cTn id="58" presetID="22" presetClass="entr" presetSubtype="4" fill="hold" grpId="0" nodeType="afterEffect">
                                  <p:stCondLst>
                                    <p:cond delay="0"/>
                                  </p:stCondLst>
                                  <p:childTnLst>
                                    <p:set>
                                      <p:cBhvr>
                                        <p:cTn id="59" dur="1" fill="hold">
                                          <p:stCondLst>
                                            <p:cond delay="0"/>
                                          </p:stCondLst>
                                        </p:cTn>
                                        <p:tgtEl>
                                          <p:spTgt spid="58413"/>
                                        </p:tgtEl>
                                        <p:attrNameLst>
                                          <p:attrName>style.visibility</p:attrName>
                                        </p:attrNameLst>
                                      </p:cBhvr>
                                      <p:to>
                                        <p:strVal val="visible"/>
                                      </p:to>
                                    </p:set>
                                    <p:animEffect transition="in" filter="wipe(down)">
                                      <p:cBhvr>
                                        <p:cTn id="60" dur="1000"/>
                                        <p:tgtEl>
                                          <p:spTgt spid="58413"/>
                                        </p:tgtEl>
                                      </p:cBhvr>
                                    </p:animEffect>
                                  </p:childTnLst>
                                </p:cTn>
                              </p:par>
                            </p:childTnLst>
                          </p:cTn>
                        </p:par>
                        <p:par>
                          <p:cTn id="61" fill="hold">
                            <p:stCondLst>
                              <p:cond delay="7000"/>
                            </p:stCondLst>
                            <p:childTnLst>
                              <p:par>
                                <p:cTn id="62" presetID="10" presetClass="exit" presetSubtype="0" fill="hold" grpId="1" nodeType="afterEffect">
                                  <p:stCondLst>
                                    <p:cond delay="1500"/>
                                  </p:stCondLst>
                                  <p:childTnLst>
                                    <p:animEffect transition="out" filter="fade">
                                      <p:cBhvr>
                                        <p:cTn id="63" dur="1000"/>
                                        <p:tgtEl>
                                          <p:spTgt spid="58411"/>
                                        </p:tgtEl>
                                      </p:cBhvr>
                                    </p:animEffect>
                                    <p:set>
                                      <p:cBhvr>
                                        <p:cTn id="64" dur="1" fill="hold">
                                          <p:stCondLst>
                                            <p:cond delay="999"/>
                                          </p:stCondLst>
                                        </p:cTn>
                                        <p:tgtEl>
                                          <p:spTgt spid="58411"/>
                                        </p:tgtEl>
                                        <p:attrNameLst>
                                          <p:attrName>style.visibility</p:attrName>
                                        </p:attrNameLst>
                                      </p:cBhvr>
                                      <p:to>
                                        <p:strVal val="hidden"/>
                                      </p:to>
                                    </p:set>
                                  </p:childTnLst>
                                </p:cTn>
                              </p:par>
                              <p:par>
                                <p:cTn id="65" presetID="10" presetClass="exit" presetSubtype="0" fill="hold" grpId="1" nodeType="withEffect">
                                  <p:stCondLst>
                                    <p:cond delay="1500"/>
                                  </p:stCondLst>
                                  <p:childTnLst>
                                    <p:animEffect transition="out" filter="fade">
                                      <p:cBhvr>
                                        <p:cTn id="66" dur="1000"/>
                                        <p:tgtEl>
                                          <p:spTgt spid="58412"/>
                                        </p:tgtEl>
                                      </p:cBhvr>
                                    </p:animEffect>
                                    <p:set>
                                      <p:cBhvr>
                                        <p:cTn id="67" dur="1" fill="hold">
                                          <p:stCondLst>
                                            <p:cond delay="999"/>
                                          </p:stCondLst>
                                        </p:cTn>
                                        <p:tgtEl>
                                          <p:spTgt spid="58412"/>
                                        </p:tgtEl>
                                        <p:attrNameLst>
                                          <p:attrName>style.visibility</p:attrName>
                                        </p:attrNameLst>
                                      </p:cBhvr>
                                      <p:to>
                                        <p:strVal val="hidden"/>
                                      </p:to>
                                    </p:set>
                                  </p:childTnLst>
                                </p:cTn>
                              </p:par>
                              <p:par>
                                <p:cTn id="68" presetID="10" presetClass="exit" presetSubtype="0" fill="hold" grpId="1" nodeType="withEffect">
                                  <p:stCondLst>
                                    <p:cond delay="1500"/>
                                  </p:stCondLst>
                                  <p:childTnLst>
                                    <p:animEffect transition="out" filter="fade">
                                      <p:cBhvr>
                                        <p:cTn id="69" dur="1000"/>
                                        <p:tgtEl>
                                          <p:spTgt spid="58413"/>
                                        </p:tgtEl>
                                      </p:cBhvr>
                                    </p:animEffect>
                                    <p:set>
                                      <p:cBhvr>
                                        <p:cTn id="70" dur="1" fill="hold">
                                          <p:stCondLst>
                                            <p:cond delay="999"/>
                                          </p:stCondLst>
                                        </p:cTn>
                                        <p:tgtEl>
                                          <p:spTgt spid="58413"/>
                                        </p:tgtEl>
                                        <p:attrNameLst>
                                          <p:attrName>style.visibility</p:attrName>
                                        </p:attrNameLst>
                                      </p:cBhvr>
                                      <p:to>
                                        <p:strVal val="hidden"/>
                                      </p:to>
                                    </p:set>
                                  </p:childTnLst>
                                </p:cTn>
                              </p:par>
                            </p:childTnLst>
                          </p:cTn>
                        </p:par>
                        <p:par>
                          <p:cTn id="71" fill="hold">
                            <p:stCondLst>
                              <p:cond delay="9500"/>
                            </p:stCondLst>
                            <p:childTnLst>
                              <p:par>
                                <p:cTn id="72" presetID="56" presetClass="path" presetSubtype="0" accel="50000" decel="50000" fill="hold" nodeType="afterEffect">
                                  <p:stCondLst>
                                    <p:cond delay="1000"/>
                                  </p:stCondLst>
                                  <p:childTnLst>
                                    <p:animMotion origin="layout" path="M 0.11042 -2.22222E-6 L 0.20729 -0.06666 " pathEditMode="relative" rAng="0" ptsTypes="AA">
                                      <p:cBhvr>
                                        <p:cTn id="73" dur="1000" fill="hold"/>
                                        <p:tgtEl>
                                          <p:spTgt spid="5"/>
                                        </p:tgtEl>
                                        <p:attrNameLst>
                                          <p:attrName>ppt_x</p:attrName>
                                          <p:attrName>ppt_y</p:attrName>
                                        </p:attrNameLst>
                                      </p:cBhvr>
                                      <p:rCtr x="48" y="-33"/>
                                    </p:animMotion>
                                  </p:childTnLst>
                                </p:cTn>
                              </p:par>
                            </p:childTnLst>
                          </p:cTn>
                        </p:par>
                        <p:par>
                          <p:cTn id="74" fill="hold">
                            <p:stCondLst>
                              <p:cond delay="11500"/>
                            </p:stCondLst>
                            <p:childTnLst>
                              <p:par>
                                <p:cTn id="75" presetID="8" presetClass="emph" presetSubtype="0" fill="hold" nodeType="afterEffect">
                                  <p:stCondLst>
                                    <p:cond delay="0"/>
                                  </p:stCondLst>
                                  <p:childTnLst>
                                    <p:animRot by="5400000">
                                      <p:cBhvr>
                                        <p:cTn id="76" dur="1000" fill="hold"/>
                                        <p:tgtEl>
                                          <p:spTgt spid="5"/>
                                        </p:tgtEl>
                                        <p:attrNameLst>
                                          <p:attrName>r</p:attrName>
                                        </p:attrNameLst>
                                      </p:cBhvr>
                                    </p:animRot>
                                  </p:childTnLst>
                                </p:cTn>
                              </p:par>
                            </p:childTnLst>
                          </p:cTn>
                        </p:par>
                        <p:par>
                          <p:cTn id="77" fill="hold">
                            <p:stCondLst>
                              <p:cond delay="12500"/>
                            </p:stCondLst>
                            <p:childTnLst>
                              <p:par>
                                <p:cTn id="78" presetID="49" presetClass="path" presetSubtype="0" accel="50000" decel="50000" fill="hold" nodeType="afterEffect">
                                  <p:stCondLst>
                                    <p:cond delay="0"/>
                                  </p:stCondLst>
                                  <p:childTnLst>
                                    <p:animMotion origin="layout" path="M 0.20729 -0.06666 L 0.20729 -2.22222E-6 " pathEditMode="relative" rAng="0" ptsTypes="AA">
                                      <p:cBhvr>
                                        <p:cTn id="79" dur="1000" fill="hold"/>
                                        <p:tgtEl>
                                          <p:spTgt spid="5"/>
                                        </p:tgtEl>
                                        <p:attrNameLst>
                                          <p:attrName>ppt_x</p:attrName>
                                          <p:attrName>ppt_y</p:attrName>
                                        </p:attrNameLst>
                                      </p:cBhvr>
                                      <p:rCtr x="0" y="33"/>
                                    </p:animMotion>
                                  </p:childTnLst>
                                </p:cTn>
                              </p:par>
                            </p:childTnLst>
                          </p:cTn>
                        </p:par>
                        <p:par>
                          <p:cTn id="80" fill="hold">
                            <p:stCondLst>
                              <p:cond delay="13500"/>
                            </p:stCondLst>
                            <p:childTnLst>
                              <p:par>
                                <p:cTn id="81" presetID="22" presetClass="entr" presetSubtype="1" fill="hold" grpId="0" nodeType="afterEffect">
                                  <p:stCondLst>
                                    <p:cond delay="1000"/>
                                  </p:stCondLst>
                                  <p:childTnLst>
                                    <p:set>
                                      <p:cBhvr>
                                        <p:cTn id="82" dur="1" fill="hold">
                                          <p:stCondLst>
                                            <p:cond delay="0"/>
                                          </p:stCondLst>
                                        </p:cTn>
                                        <p:tgtEl>
                                          <p:spTgt spid="58417"/>
                                        </p:tgtEl>
                                        <p:attrNameLst>
                                          <p:attrName>style.visibility</p:attrName>
                                        </p:attrNameLst>
                                      </p:cBhvr>
                                      <p:to>
                                        <p:strVal val="visible"/>
                                      </p:to>
                                    </p:set>
                                    <p:animEffect transition="in" filter="wipe(up)">
                                      <p:cBhvr>
                                        <p:cTn id="83" dur="1000"/>
                                        <p:tgtEl>
                                          <p:spTgt spid="58417"/>
                                        </p:tgtEl>
                                      </p:cBhvr>
                                    </p:animEffect>
                                  </p:childTnLst>
                                </p:cTn>
                              </p:par>
                            </p:childTnLst>
                          </p:cTn>
                        </p:par>
                        <p:par>
                          <p:cTn id="84" fill="hold">
                            <p:stCondLst>
                              <p:cond delay="15500"/>
                            </p:stCondLst>
                            <p:childTnLst>
                              <p:par>
                                <p:cTn id="85" presetID="35" presetClass="path" presetSubtype="0" accel="50000" decel="50000" fill="hold" nodeType="afterEffect">
                                  <p:stCondLst>
                                    <p:cond delay="0"/>
                                  </p:stCondLst>
                                  <p:childTnLst>
                                    <p:animMotion origin="layout" path="M 0.20729 -2.22222E-6 L 0.15 -2.22222E-6 " pathEditMode="relative" rAng="0" ptsTypes="AA">
                                      <p:cBhvr>
                                        <p:cTn id="86" dur="2000" fill="hold"/>
                                        <p:tgtEl>
                                          <p:spTgt spid="5"/>
                                        </p:tgtEl>
                                        <p:attrNameLst>
                                          <p:attrName>ppt_x</p:attrName>
                                          <p:attrName>ppt_y</p:attrName>
                                        </p:attrNameLst>
                                      </p:cBhvr>
                                      <p:rCtr x="-29" y="0"/>
                                    </p:animMotion>
                                  </p:childTnLst>
                                </p:cTn>
                              </p:par>
                            </p:childTnLst>
                          </p:cTn>
                        </p:par>
                        <p:par>
                          <p:cTn id="87" fill="hold">
                            <p:stCondLst>
                              <p:cond delay="17500"/>
                            </p:stCondLst>
                            <p:childTnLst>
                              <p:par>
                                <p:cTn id="88" presetID="22" presetClass="entr" presetSubtype="1" fill="hold" grpId="0" nodeType="afterEffect">
                                  <p:stCondLst>
                                    <p:cond delay="1000"/>
                                  </p:stCondLst>
                                  <p:childTnLst>
                                    <p:set>
                                      <p:cBhvr>
                                        <p:cTn id="89" dur="1" fill="hold">
                                          <p:stCondLst>
                                            <p:cond delay="0"/>
                                          </p:stCondLst>
                                        </p:cTn>
                                        <p:tgtEl>
                                          <p:spTgt spid="58419"/>
                                        </p:tgtEl>
                                        <p:attrNameLst>
                                          <p:attrName>style.visibility</p:attrName>
                                        </p:attrNameLst>
                                      </p:cBhvr>
                                      <p:to>
                                        <p:strVal val="visible"/>
                                      </p:to>
                                    </p:set>
                                    <p:animEffect transition="in" filter="wipe(up)">
                                      <p:cBhvr>
                                        <p:cTn id="90" dur="1000"/>
                                        <p:tgtEl>
                                          <p:spTgt spid="58419"/>
                                        </p:tgtEl>
                                      </p:cBhvr>
                                    </p:animEffect>
                                  </p:childTnLst>
                                </p:cTn>
                              </p:par>
                            </p:childTnLst>
                          </p:cTn>
                        </p:par>
                        <p:par>
                          <p:cTn id="91" fill="hold">
                            <p:stCondLst>
                              <p:cond delay="19500"/>
                            </p:stCondLst>
                            <p:childTnLst>
                              <p:par>
                                <p:cTn id="92" presetID="10" presetClass="exit" presetSubtype="0" fill="hold" grpId="1" nodeType="afterEffect">
                                  <p:stCondLst>
                                    <p:cond delay="1500"/>
                                  </p:stCondLst>
                                  <p:childTnLst>
                                    <p:animEffect transition="out" filter="fade">
                                      <p:cBhvr>
                                        <p:cTn id="93" dur="2000"/>
                                        <p:tgtEl>
                                          <p:spTgt spid="58417"/>
                                        </p:tgtEl>
                                      </p:cBhvr>
                                    </p:animEffect>
                                    <p:set>
                                      <p:cBhvr>
                                        <p:cTn id="94" dur="1" fill="hold">
                                          <p:stCondLst>
                                            <p:cond delay="1999"/>
                                          </p:stCondLst>
                                        </p:cTn>
                                        <p:tgtEl>
                                          <p:spTgt spid="58417"/>
                                        </p:tgtEl>
                                        <p:attrNameLst>
                                          <p:attrName>style.visibility</p:attrName>
                                        </p:attrNameLst>
                                      </p:cBhvr>
                                      <p:to>
                                        <p:strVal val="hidden"/>
                                      </p:to>
                                    </p:set>
                                  </p:childTnLst>
                                </p:cTn>
                              </p:par>
                              <p:par>
                                <p:cTn id="95" presetID="10" presetClass="exit" presetSubtype="0" fill="hold" grpId="1" nodeType="withEffect">
                                  <p:stCondLst>
                                    <p:cond delay="1500"/>
                                  </p:stCondLst>
                                  <p:childTnLst>
                                    <p:animEffect transition="out" filter="fade">
                                      <p:cBhvr>
                                        <p:cTn id="96" dur="2000"/>
                                        <p:tgtEl>
                                          <p:spTgt spid="58419"/>
                                        </p:tgtEl>
                                      </p:cBhvr>
                                    </p:animEffect>
                                    <p:set>
                                      <p:cBhvr>
                                        <p:cTn id="97" dur="1" fill="hold">
                                          <p:stCondLst>
                                            <p:cond delay="1999"/>
                                          </p:stCondLst>
                                        </p:cTn>
                                        <p:tgtEl>
                                          <p:spTgt spid="58419"/>
                                        </p:tgtEl>
                                        <p:attrNameLst>
                                          <p:attrName>style.visibility</p:attrName>
                                        </p:attrNameLst>
                                      </p:cBhvr>
                                      <p:to>
                                        <p:strVal val="hidden"/>
                                      </p:to>
                                    </p:set>
                                  </p:childTnLst>
                                </p:cTn>
                              </p:par>
                            </p:childTnLst>
                          </p:cTn>
                        </p:par>
                        <p:par>
                          <p:cTn id="98" fill="hold">
                            <p:stCondLst>
                              <p:cond delay="23000"/>
                            </p:stCondLst>
                            <p:childTnLst>
                              <p:par>
                                <p:cTn id="99" presetID="56" presetClass="path" presetSubtype="0" accel="50000" decel="50000" fill="hold" nodeType="afterEffect">
                                  <p:stCondLst>
                                    <p:cond delay="0"/>
                                  </p:stCondLst>
                                  <p:childTnLst>
                                    <p:animMotion origin="layout" path="M 0.15 -2.22222E-6 L 0.12604 -0.12222 " pathEditMode="relative" rAng="0" ptsTypes="AA">
                                      <p:cBhvr>
                                        <p:cTn id="100" dur="1000" fill="hold"/>
                                        <p:tgtEl>
                                          <p:spTgt spid="5"/>
                                        </p:tgtEl>
                                        <p:attrNameLst>
                                          <p:attrName>ppt_x</p:attrName>
                                          <p:attrName>ppt_y</p:attrName>
                                        </p:attrNameLst>
                                      </p:cBhvr>
                                      <p:rCtr x="-12" y="-61"/>
                                    </p:animMotion>
                                  </p:childTnLst>
                                </p:cTn>
                              </p:par>
                            </p:childTnLst>
                          </p:cTn>
                        </p:par>
                        <p:par>
                          <p:cTn id="101" fill="hold">
                            <p:stCondLst>
                              <p:cond delay="24000"/>
                            </p:stCondLst>
                            <p:childTnLst>
                              <p:par>
                                <p:cTn id="102" presetID="8" presetClass="emph" presetSubtype="0" fill="hold" nodeType="afterEffect">
                                  <p:stCondLst>
                                    <p:cond delay="0"/>
                                  </p:stCondLst>
                                  <p:childTnLst>
                                    <p:animRot by="8100000">
                                      <p:cBhvr>
                                        <p:cTn id="103" dur="1000" fill="hold"/>
                                        <p:tgtEl>
                                          <p:spTgt spid="5"/>
                                        </p:tgtEl>
                                        <p:attrNameLst>
                                          <p:attrName>r</p:attrName>
                                        </p:attrNameLst>
                                      </p:cBhvr>
                                    </p:animRot>
                                  </p:childTnLst>
                                </p:cTn>
                              </p:par>
                            </p:childTnLst>
                          </p:cTn>
                        </p:par>
                        <p:par>
                          <p:cTn id="104" fill="hold">
                            <p:stCondLst>
                              <p:cond delay="25000"/>
                            </p:stCondLst>
                            <p:childTnLst>
                              <p:par>
                                <p:cTn id="105" presetID="42" presetClass="path" presetSubtype="0" accel="50000" decel="50000" fill="hold" nodeType="afterEffect">
                                  <p:stCondLst>
                                    <p:cond delay="0"/>
                                  </p:stCondLst>
                                  <p:childTnLst>
                                    <p:animMotion origin="layout" path="M 0.12604 -0.12222 L 0.12604 0.10972 " pathEditMode="relative" rAng="0" ptsTypes="AA">
                                      <p:cBhvr>
                                        <p:cTn id="106" dur="1000" fill="hold"/>
                                        <p:tgtEl>
                                          <p:spTgt spid="5"/>
                                        </p:tgtEl>
                                        <p:attrNameLst>
                                          <p:attrName>ppt_x</p:attrName>
                                          <p:attrName>ppt_y</p:attrName>
                                        </p:attrNameLst>
                                      </p:cBhvr>
                                      <p:rCtr x="0" y="116"/>
                                    </p:animMotion>
                                  </p:childTnLst>
                                </p:cTn>
                              </p:par>
                            </p:childTnLst>
                          </p:cTn>
                        </p:par>
                        <p:par>
                          <p:cTn id="107" fill="hold">
                            <p:stCondLst>
                              <p:cond delay="26000"/>
                            </p:stCondLst>
                            <p:childTnLst>
                              <p:par>
                                <p:cTn id="108" presetID="22" presetClass="entr" presetSubtype="4" fill="hold" grpId="0" nodeType="afterEffect">
                                  <p:stCondLst>
                                    <p:cond delay="1000"/>
                                  </p:stCondLst>
                                  <p:childTnLst>
                                    <p:set>
                                      <p:cBhvr>
                                        <p:cTn id="109" dur="1" fill="hold">
                                          <p:stCondLst>
                                            <p:cond delay="0"/>
                                          </p:stCondLst>
                                        </p:cTn>
                                        <p:tgtEl>
                                          <p:spTgt spid="58420"/>
                                        </p:tgtEl>
                                        <p:attrNameLst>
                                          <p:attrName>style.visibility</p:attrName>
                                        </p:attrNameLst>
                                      </p:cBhvr>
                                      <p:to>
                                        <p:strVal val="visible"/>
                                      </p:to>
                                    </p:set>
                                    <p:animEffect transition="in" filter="wipe(down)">
                                      <p:cBhvr>
                                        <p:cTn id="110" dur="1000"/>
                                        <p:tgtEl>
                                          <p:spTgt spid="58420"/>
                                        </p:tgtEl>
                                      </p:cBhvr>
                                    </p:animEffect>
                                  </p:childTnLst>
                                </p:cTn>
                              </p:par>
                            </p:childTnLst>
                          </p:cTn>
                        </p:par>
                        <p:par>
                          <p:cTn id="111" fill="hold">
                            <p:stCondLst>
                              <p:cond delay="28000"/>
                            </p:stCondLst>
                            <p:childTnLst>
                              <p:par>
                                <p:cTn id="112" presetID="22" presetClass="entr" presetSubtype="1" fill="hold" grpId="0" nodeType="afterEffect">
                                  <p:stCondLst>
                                    <p:cond delay="1000"/>
                                  </p:stCondLst>
                                  <p:childTnLst>
                                    <p:set>
                                      <p:cBhvr>
                                        <p:cTn id="113" dur="1" fill="hold">
                                          <p:stCondLst>
                                            <p:cond delay="0"/>
                                          </p:stCondLst>
                                        </p:cTn>
                                        <p:tgtEl>
                                          <p:spTgt spid="58421"/>
                                        </p:tgtEl>
                                        <p:attrNameLst>
                                          <p:attrName>style.visibility</p:attrName>
                                        </p:attrNameLst>
                                      </p:cBhvr>
                                      <p:to>
                                        <p:strVal val="visible"/>
                                      </p:to>
                                    </p:set>
                                    <p:animEffect transition="in" filter="wipe(up)">
                                      <p:cBhvr>
                                        <p:cTn id="114" dur="1000"/>
                                        <p:tgtEl>
                                          <p:spTgt spid="58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p:bldP spid="58378" grpId="0"/>
      <p:bldP spid="58411" grpId="0" animBg="1"/>
      <p:bldP spid="58411" grpId="1" animBg="1"/>
      <p:bldP spid="58412" grpId="0" animBg="1"/>
      <p:bldP spid="58412" grpId="1" animBg="1"/>
      <p:bldP spid="58413" grpId="0" animBg="1"/>
      <p:bldP spid="58413" grpId="1" animBg="1"/>
      <p:bldP spid="58417" grpId="0" animBg="1"/>
      <p:bldP spid="58417" grpId="1" animBg="1"/>
      <p:bldP spid="58419" grpId="0" animBg="1"/>
      <p:bldP spid="58419" grpId="1" animBg="1"/>
      <p:bldP spid="58420" grpId="0" animBg="1"/>
      <p:bldP spid="584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8"/>
          <p:cNvGrpSpPr>
            <a:grpSpLocks/>
          </p:cNvGrpSpPr>
          <p:nvPr/>
        </p:nvGrpSpPr>
        <p:grpSpPr bwMode="auto">
          <a:xfrm>
            <a:off x="5053013" y="4171950"/>
            <a:ext cx="2616200" cy="1330325"/>
            <a:chOff x="3501" y="2628"/>
            <a:chExt cx="1648" cy="838"/>
          </a:xfrm>
        </p:grpSpPr>
        <p:sp>
          <p:nvSpPr>
            <p:cNvPr id="42017" name="Rectangle 86"/>
            <p:cNvSpPr>
              <a:spLocks noChangeArrowheads="1"/>
            </p:cNvSpPr>
            <p:nvPr/>
          </p:nvSpPr>
          <p:spPr bwMode="auto">
            <a:xfrm>
              <a:off x="3501" y="2628"/>
              <a:ext cx="232" cy="250"/>
            </a:xfrm>
            <a:prstGeom prst="rect">
              <a:avLst/>
            </a:prstGeom>
            <a:noFill/>
            <a:ln w="9525" algn="ctr">
              <a:noFill/>
              <a:miter lim="800000"/>
              <a:headEnd/>
              <a:tailEnd/>
            </a:ln>
          </p:spPr>
          <p:txBody>
            <a:bodyPr wrap="none">
              <a:spAutoFit/>
            </a:bodyPr>
            <a:lstStyle/>
            <a:p>
              <a:r>
                <a:rPr lang="en-US" sz="2000" b="1"/>
                <a:t>A</a:t>
              </a:r>
            </a:p>
          </p:txBody>
        </p:sp>
        <p:sp>
          <p:nvSpPr>
            <p:cNvPr id="42018" name="Rectangle 87"/>
            <p:cNvSpPr>
              <a:spLocks noChangeArrowheads="1"/>
            </p:cNvSpPr>
            <p:nvPr/>
          </p:nvSpPr>
          <p:spPr bwMode="auto">
            <a:xfrm>
              <a:off x="4917" y="3216"/>
              <a:ext cx="232" cy="250"/>
            </a:xfrm>
            <a:prstGeom prst="rect">
              <a:avLst/>
            </a:prstGeom>
            <a:noFill/>
            <a:ln w="9525" algn="ctr">
              <a:noFill/>
              <a:miter lim="800000"/>
              <a:headEnd/>
              <a:tailEnd/>
            </a:ln>
          </p:spPr>
          <p:txBody>
            <a:bodyPr wrap="none">
              <a:spAutoFit/>
            </a:bodyPr>
            <a:lstStyle/>
            <a:p>
              <a:r>
                <a:rPr lang="en-US" sz="2000" b="1"/>
                <a:t>B</a:t>
              </a:r>
            </a:p>
          </p:txBody>
        </p:sp>
      </p:grpSp>
      <p:sp>
        <p:nvSpPr>
          <p:cNvPr id="41987" name="Text Box 4"/>
          <p:cNvSpPr txBox="1">
            <a:spLocks noChangeArrowheads="1"/>
          </p:cNvSpPr>
          <p:nvPr/>
        </p:nvSpPr>
        <p:spPr bwMode="auto">
          <a:xfrm>
            <a:off x="774700" y="0"/>
            <a:ext cx="7462838" cy="1311275"/>
          </a:xfrm>
          <a:prstGeom prst="rect">
            <a:avLst/>
          </a:prstGeom>
          <a:noFill/>
          <a:ln w="9525">
            <a:noFill/>
            <a:miter lim="800000"/>
            <a:headEnd/>
            <a:tailEnd/>
          </a:ln>
        </p:spPr>
        <p:txBody>
          <a:bodyPr wrap="none">
            <a:spAutoFit/>
          </a:bodyPr>
          <a:lstStyle/>
          <a:p>
            <a:r>
              <a:rPr lang="en-US" sz="4000" b="1">
                <a:solidFill>
                  <a:schemeClr val="accent2"/>
                </a:solidFill>
                <a:cs typeface="Arial" pitchFamily="34" charset="0"/>
              </a:rPr>
              <a:t>Draw the line passing through</a:t>
            </a:r>
          </a:p>
          <a:p>
            <a:r>
              <a:rPr lang="en-US" sz="4000" b="1">
                <a:solidFill>
                  <a:schemeClr val="accent2"/>
                </a:solidFill>
                <a:cs typeface="Arial" pitchFamily="34" charset="0"/>
              </a:rPr>
              <a:t>two given points</a:t>
            </a:r>
          </a:p>
        </p:txBody>
      </p:sp>
      <p:sp>
        <p:nvSpPr>
          <p:cNvPr id="61446" name="Text Box 6"/>
          <p:cNvSpPr txBox="1">
            <a:spLocks noChangeArrowheads="1"/>
          </p:cNvSpPr>
          <p:nvPr/>
        </p:nvSpPr>
        <p:spPr bwMode="auto">
          <a:xfrm>
            <a:off x="428625" y="1497013"/>
            <a:ext cx="7666038" cy="457200"/>
          </a:xfrm>
          <a:prstGeom prst="rect">
            <a:avLst/>
          </a:prstGeom>
          <a:noFill/>
          <a:ln w="9525">
            <a:noFill/>
            <a:miter lim="800000"/>
            <a:headEnd/>
            <a:tailEnd/>
          </a:ln>
        </p:spPr>
        <p:txBody>
          <a:bodyPr>
            <a:spAutoFit/>
          </a:bodyPr>
          <a:lstStyle/>
          <a:p>
            <a:r>
              <a:rPr lang="en-US" sz="2400">
                <a:cs typeface="Arial" pitchFamily="34" charset="0"/>
              </a:rPr>
              <a:t>1. Place the pencil tip at one of the points.</a:t>
            </a:r>
          </a:p>
        </p:txBody>
      </p:sp>
      <p:sp>
        <p:nvSpPr>
          <p:cNvPr id="61447" name="Text Box 7"/>
          <p:cNvSpPr txBox="1">
            <a:spLocks noChangeArrowheads="1"/>
          </p:cNvSpPr>
          <p:nvPr/>
        </p:nvSpPr>
        <p:spPr bwMode="auto">
          <a:xfrm>
            <a:off x="428625" y="2106613"/>
            <a:ext cx="7634288" cy="457200"/>
          </a:xfrm>
          <a:prstGeom prst="rect">
            <a:avLst/>
          </a:prstGeom>
          <a:noFill/>
          <a:ln w="9525">
            <a:noFill/>
            <a:miter lim="800000"/>
            <a:headEnd/>
            <a:tailEnd/>
          </a:ln>
        </p:spPr>
        <p:txBody>
          <a:bodyPr>
            <a:spAutoFit/>
          </a:bodyPr>
          <a:lstStyle/>
          <a:p>
            <a:r>
              <a:rPr lang="en-US" sz="2400">
                <a:cs typeface="Arial" pitchFamily="34" charset="0"/>
              </a:rPr>
              <a:t>2. Place the triangle against the pencil tip.</a:t>
            </a:r>
          </a:p>
        </p:txBody>
      </p:sp>
      <p:grpSp>
        <p:nvGrpSpPr>
          <p:cNvPr id="3" name="Group 64"/>
          <p:cNvGrpSpPr>
            <a:grpSpLocks/>
          </p:cNvGrpSpPr>
          <p:nvPr/>
        </p:nvGrpSpPr>
        <p:grpSpPr bwMode="auto">
          <a:xfrm>
            <a:off x="889000" y="4343400"/>
            <a:ext cx="3060700" cy="2286000"/>
            <a:chOff x="168" y="2032"/>
            <a:chExt cx="1928" cy="1440"/>
          </a:xfrm>
        </p:grpSpPr>
        <p:sp>
          <p:nvSpPr>
            <p:cNvPr id="42011" name="Rectangle 59"/>
            <p:cNvSpPr>
              <a:spLocks noChangeArrowheads="1"/>
            </p:cNvSpPr>
            <p:nvPr/>
          </p:nvSpPr>
          <p:spPr bwMode="auto">
            <a:xfrm>
              <a:off x="168" y="2032"/>
              <a:ext cx="1928" cy="1440"/>
            </a:xfrm>
            <a:prstGeom prst="rect">
              <a:avLst/>
            </a:prstGeom>
            <a:solidFill>
              <a:srgbClr val="CCECFF"/>
            </a:solidFill>
            <a:ln w="9525">
              <a:solidFill>
                <a:schemeClr val="tx1"/>
              </a:solidFill>
              <a:miter lim="800000"/>
              <a:headEnd/>
              <a:tailEnd/>
            </a:ln>
          </p:spPr>
          <p:txBody>
            <a:bodyPr wrap="none" anchor="ctr"/>
            <a:lstStyle/>
            <a:p>
              <a:endParaRPr lang="en-US"/>
            </a:p>
          </p:txBody>
        </p:sp>
        <p:sp>
          <p:nvSpPr>
            <p:cNvPr id="42012" name="Rectangle 45"/>
            <p:cNvSpPr>
              <a:spLocks noChangeArrowheads="1"/>
            </p:cNvSpPr>
            <p:nvPr/>
          </p:nvSpPr>
          <p:spPr bwMode="auto">
            <a:xfrm>
              <a:off x="230" y="2606"/>
              <a:ext cx="244" cy="288"/>
            </a:xfrm>
            <a:prstGeom prst="rect">
              <a:avLst/>
            </a:prstGeom>
            <a:noFill/>
            <a:ln w="9525">
              <a:noFill/>
              <a:miter lim="800000"/>
              <a:headEnd/>
              <a:tailEnd/>
            </a:ln>
          </p:spPr>
          <p:txBody>
            <a:bodyPr wrap="none">
              <a:spAutoFit/>
            </a:bodyPr>
            <a:lstStyle/>
            <a:p>
              <a:r>
                <a:rPr lang="en-US" sz="2400">
                  <a:cs typeface="Arial" pitchFamily="34" charset="0"/>
                </a:rPr>
                <a:t>A</a:t>
              </a:r>
              <a:endParaRPr lang="en-US" sz="2400" baseline="-25000">
                <a:cs typeface="Arial" pitchFamily="34" charset="0"/>
              </a:endParaRPr>
            </a:p>
          </p:txBody>
        </p:sp>
        <p:sp>
          <p:nvSpPr>
            <p:cNvPr id="42013" name="Rectangle 46"/>
            <p:cNvSpPr>
              <a:spLocks noChangeArrowheads="1"/>
            </p:cNvSpPr>
            <p:nvPr/>
          </p:nvSpPr>
          <p:spPr bwMode="auto">
            <a:xfrm>
              <a:off x="1758" y="3118"/>
              <a:ext cx="244" cy="288"/>
            </a:xfrm>
            <a:prstGeom prst="rect">
              <a:avLst/>
            </a:prstGeom>
            <a:noFill/>
            <a:ln w="9525">
              <a:noFill/>
              <a:miter lim="800000"/>
              <a:headEnd/>
              <a:tailEnd/>
            </a:ln>
          </p:spPr>
          <p:txBody>
            <a:bodyPr wrap="none">
              <a:spAutoFit/>
            </a:bodyPr>
            <a:lstStyle/>
            <a:p>
              <a:r>
                <a:rPr lang="en-US" sz="2400">
                  <a:cs typeface="Arial" pitchFamily="34" charset="0"/>
                </a:rPr>
                <a:t>B</a:t>
              </a:r>
              <a:endParaRPr lang="en-US" sz="2400" baseline="-25000">
                <a:cs typeface="Arial" pitchFamily="34" charset="0"/>
              </a:endParaRPr>
            </a:p>
          </p:txBody>
        </p:sp>
        <p:sp>
          <p:nvSpPr>
            <p:cNvPr id="42014" name="Oval 55"/>
            <p:cNvSpPr>
              <a:spLocks noChangeArrowheads="1"/>
            </p:cNvSpPr>
            <p:nvPr/>
          </p:nvSpPr>
          <p:spPr bwMode="auto">
            <a:xfrm>
              <a:off x="496" y="2720"/>
              <a:ext cx="56" cy="56"/>
            </a:xfrm>
            <a:prstGeom prst="ellipse">
              <a:avLst/>
            </a:prstGeom>
            <a:solidFill>
              <a:srgbClr val="FF3300"/>
            </a:solidFill>
            <a:ln w="9525">
              <a:solidFill>
                <a:schemeClr val="bg1"/>
              </a:solidFill>
              <a:round/>
              <a:headEnd/>
              <a:tailEnd/>
            </a:ln>
          </p:spPr>
          <p:txBody>
            <a:bodyPr wrap="none" anchor="ctr"/>
            <a:lstStyle/>
            <a:p>
              <a:endParaRPr lang="en-US"/>
            </a:p>
          </p:txBody>
        </p:sp>
        <p:sp>
          <p:nvSpPr>
            <p:cNvPr id="42015" name="Oval 56"/>
            <p:cNvSpPr>
              <a:spLocks noChangeArrowheads="1"/>
            </p:cNvSpPr>
            <p:nvPr/>
          </p:nvSpPr>
          <p:spPr bwMode="auto">
            <a:xfrm>
              <a:off x="1688" y="3208"/>
              <a:ext cx="56" cy="56"/>
            </a:xfrm>
            <a:prstGeom prst="ellipse">
              <a:avLst/>
            </a:prstGeom>
            <a:solidFill>
              <a:srgbClr val="FF3300"/>
            </a:solidFill>
            <a:ln w="9525">
              <a:solidFill>
                <a:schemeClr val="bg1"/>
              </a:solidFill>
              <a:round/>
              <a:headEnd/>
              <a:tailEnd/>
            </a:ln>
          </p:spPr>
          <p:txBody>
            <a:bodyPr wrap="none" anchor="ctr"/>
            <a:lstStyle/>
            <a:p>
              <a:endParaRPr lang="en-US"/>
            </a:p>
          </p:txBody>
        </p:sp>
        <p:sp>
          <p:nvSpPr>
            <p:cNvPr id="42016" name="Rectangle 58"/>
            <p:cNvSpPr>
              <a:spLocks noChangeArrowheads="1"/>
            </p:cNvSpPr>
            <p:nvPr/>
          </p:nvSpPr>
          <p:spPr bwMode="auto">
            <a:xfrm>
              <a:off x="286" y="2093"/>
              <a:ext cx="960" cy="327"/>
            </a:xfrm>
            <a:prstGeom prst="rect">
              <a:avLst/>
            </a:prstGeom>
            <a:noFill/>
            <a:ln w="9525">
              <a:noFill/>
              <a:miter lim="800000"/>
              <a:headEnd/>
              <a:tailEnd/>
            </a:ln>
          </p:spPr>
          <p:txBody>
            <a:bodyPr>
              <a:spAutoFit/>
            </a:bodyPr>
            <a:lstStyle/>
            <a:p>
              <a:r>
                <a:rPr lang="en-US" b="1">
                  <a:solidFill>
                    <a:schemeClr val="accent2"/>
                  </a:solidFill>
                </a:rPr>
                <a:t>Given</a:t>
              </a:r>
              <a:endParaRPr lang="th-TH" b="1">
                <a:solidFill>
                  <a:schemeClr val="accent2"/>
                </a:solidFill>
              </a:endParaRPr>
            </a:p>
          </p:txBody>
        </p:sp>
      </p:grpSp>
      <p:grpSp>
        <p:nvGrpSpPr>
          <p:cNvPr id="4" name="Group 78"/>
          <p:cNvGrpSpPr>
            <a:grpSpLocks/>
          </p:cNvGrpSpPr>
          <p:nvPr/>
        </p:nvGrpSpPr>
        <p:grpSpPr bwMode="auto">
          <a:xfrm>
            <a:off x="5324475" y="4546600"/>
            <a:ext cx="1981200" cy="863600"/>
            <a:chOff x="3304" y="2832"/>
            <a:chExt cx="1248" cy="544"/>
          </a:xfrm>
        </p:grpSpPr>
        <p:sp>
          <p:nvSpPr>
            <p:cNvPr id="42009" name="Oval 62"/>
            <p:cNvSpPr>
              <a:spLocks noChangeArrowheads="1"/>
            </p:cNvSpPr>
            <p:nvPr/>
          </p:nvSpPr>
          <p:spPr bwMode="auto">
            <a:xfrm>
              <a:off x="3304" y="2832"/>
              <a:ext cx="56" cy="56"/>
            </a:xfrm>
            <a:prstGeom prst="ellipse">
              <a:avLst/>
            </a:prstGeom>
            <a:solidFill>
              <a:srgbClr val="FF3300"/>
            </a:solidFill>
            <a:ln w="9525">
              <a:solidFill>
                <a:schemeClr val="bg1"/>
              </a:solidFill>
              <a:round/>
              <a:headEnd/>
              <a:tailEnd/>
            </a:ln>
          </p:spPr>
          <p:txBody>
            <a:bodyPr wrap="none" anchor="ctr"/>
            <a:lstStyle/>
            <a:p>
              <a:endParaRPr lang="en-US"/>
            </a:p>
          </p:txBody>
        </p:sp>
        <p:sp>
          <p:nvSpPr>
            <p:cNvPr id="42010" name="Oval 63"/>
            <p:cNvSpPr>
              <a:spLocks noChangeArrowheads="1"/>
            </p:cNvSpPr>
            <p:nvPr/>
          </p:nvSpPr>
          <p:spPr bwMode="auto">
            <a:xfrm>
              <a:off x="4496" y="3320"/>
              <a:ext cx="56" cy="56"/>
            </a:xfrm>
            <a:prstGeom prst="ellipse">
              <a:avLst/>
            </a:prstGeom>
            <a:solidFill>
              <a:srgbClr val="FF3300"/>
            </a:solidFill>
            <a:ln w="9525">
              <a:solidFill>
                <a:schemeClr val="bg1"/>
              </a:solidFill>
              <a:round/>
              <a:headEnd/>
              <a:tailEnd/>
            </a:ln>
          </p:spPr>
          <p:txBody>
            <a:bodyPr wrap="none" anchor="ctr"/>
            <a:lstStyle/>
            <a:p>
              <a:endParaRPr lang="en-US"/>
            </a:p>
          </p:txBody>
        </p:sp>
      </p:grpSp>
      <p:grpSp>
        <p:nvGrpSpPr>
          <p:cNvPr id="5" name="Group 34"/>
          <p:cNvGrpSpPr>
            <a:grpSpLocks/>
          </p:cNvGrpSpPr>
          <p:nvPr/>
        </p:nvGrpSpPr>
        <p:grpSpPr bwMode="auto">
          <a:xfrm rot="900000">
            <a:off x="4498975" y="4945063"/>
            <a:ext cx="2551113" cy="1471612"/>
            <a:chOff x="3720" y="1179"/>
            <a:chExt cx="1287" cy="743"/>
          </a:xfrm>
        </p:grpSpPr>
        <p:sp>
          <p:nvSpPr>
            <p:cNvPr id="61453" name="Freeform 13"/>
            <p:cNvSpPr>
              <a:spLocks/>
            </p:cNvSpPr>
            <p:nvPr/>
          </p:nvSpPr>
          <p:spPr bwMode="auto">
            <a:xfrm>
              <a:off x="3720" y="1179"/>
              <a:ext cx="1287" cy="743"/>
            </a:xfrm>
            <a:custGeom>
              <a:avLst/>
              <a:gdLst/>
              <a:ahLst/>
              <a:cxnLst>
                <a:cxn ang="0">
                  <a:pos x="0" y="265"/>
                </a:cxn>
                <a:cxn ang="0">
                  <a:pos x="0" y="1081"/>
                </a:cxn>
                <a:cxn ang="0">
                  <a:pos x="1872" y="1081"/>
                </a:cxn>
                <a:cxn ang="0">
                  <a:pos x="0" y="0"/>
                </a:cxn>
                <a:cxn ang="0">
                  <a:pos x="0" y="265"/>
                </a:cxn>
              </a:cxnLst>
              <a:rect l="0" t="0" r="r" b="b"/>
              <a:pathLst>
                <a:path w="1872" h="1081">
                  <a:moveTo>
                    <a:pt x="0" y="265"/>
                  </a:moveTo>
                  <a:lnTo>
                    <a:pt x="0" y="1081"/>
                  </a:lnTo>
                  <a:lnTo>
                    <a:pt x="1872" y="1081"/>
                  </a:lnTo>
                  <a:lnTo>
                    <a:pt x="0" y="0"/>
                  </a:lnTo>
                  <a:lnTo>
                    <a:pt x="0" y="265"/>
                  </a:lnTo>
                  <a:close/>
                </a:path>
              </a:pathLst>
            </a:custGeom>
            <a:solidFill>
              <a:schemeClr val="hlink">
                <a:alpha val="50000"/>
              </a:schemeClr>
            </a:solidFill>
            <a:ln w="9525">
              <a:noFill/>
              <a:round/>
              <a:headEnd/>
              <a:tailEnd/>
            </a:ln>
            <a:effectLst>
              <a:prstShdw prst="shdw17" dist="17961" dir="2700000">
                <a:schemeClr val="hlink">
                  <a:gamma/>
                  <a:shade val="60000"/>
                  <a:invGamma/>
                </a:schemeClr>
              </a:prstShdw>
            </a:effectLst>
          </p:spPr>
          <p:txBody>
            <a:bodyPr/>
            <a:lstStyle/>
            <a:p>
              <a:pPr>
                <a:defRPr/>
              </a:pPr>
              <a:endParaRPr lang="en-US">
                <a:latin typeface="Arial" charset="0"/>
              </a:endParaRPr>
            </a:p>
          </p:txBody>
        </p:sp>
        <p:sp>
          <p:nvSpPr>
            <p:cNvPr id="61454" name="Freeform 14"/>
            <p:cNvSpPr>
              <a:spLocks/>
            </p:cNvSpPr>
            <p:nvPr/>
          </p:nvSpPr>
          <p:spPr bwMode="auto">
            <a:xfrm>
              <a:off x="3848" y="1397"/>
              <a:ext cx="726" cy="420"/>
            </a:xfrm>
            <a:custGeom>
              <a:avLst/>
              <a:gdLst/>
              <a:ahLst/>
              <a:cxnLst>
                <a:cxn ang="0">
                  <a:pos x="0" y="265"/>
                </a:cxn>
                <a:cxn ang="0">
                  <a:pos x="0" y="1081"/>
                </a:cxn>
                <a:cxn ang="0">
                  <a:pos x="1872" y="1081"/>
                </a:cxn>
                <a:cxn ang="0">
                  <a:pos x="0" y="0"/>
                </a:cxn>
                <a:cxn ang="0">
                  <a:pos x="0" y="265"/>
                </a:cxn>
              </a:cxnLst>
              <a:rect l="0" t="0" r="r" b="b"/>
              <a:pathLst>
                <a:path w="1872" h="1081">
                  <a:moveTo>
                    <a:pt x="0" y="265"/>
                  </a:moveTo>
                  <a:lnTo>
                    <a:pt x="0" y="1081"/>
                  </a:lnTo>
                  <a:lnTo>
                    <a:pt x="1872" y="1081"/>
                  </a:lnTo>
                  <a:lnTo>
                    <a:pt x="0" y="0"/>
                  </a:lnTo>
                  <a:lnTo>
                    <a:pt x="0" y="265"/>
                  </a:lnTo>
                  <a:close/>
                </a:path>
              </a:pathLst>
            </a:custGeom>
            <a:solidFill>
              <a:schemeClr val="tx1"/>
            </a:solidFill>
            <a:ln w="9525">
              <a:noFill/>
              <a:round/>
              <a:headEnd/>
              <a:tailEnd/>
            </a:ln>
            <a:effectLst>
              <a:prstShdw prst="shdw18" dist="17961" dir="13500000">
                <a:schemeClr val="tx1">
                  <a:gamma/>
                  <a:shade val="60000"/>
                  <a:invGamma/>
                </a:schemeClr>
              </a:prstShdw>
            </a:effectLst>
          </p:spPr>
          <p:txBody>
            <a:bodyPr/>
            <a:lstStyle/>
            <a:p>
              <a:pPr>
                <a:defRPr/>
              </a:pPr>
              <a:endParaRPr lang="en-US">
                <a:latin typeface="Arial" charset="0"/>
              </a:endParaRPr>
            </a:p>
          </p:txBody>
        </p:sp>
      </p:grpSp>
      <p:sp>
        <p:nvSpPr>
          <p:cNvPr id="61519" name="Text Box 79"/>
          <p:cNvSpPr txBox="1">
            <a:spLocks noChangeArrowheads="1"/>
          </p:cNvSpPr>
          <p:nvPr/>
        </p:nvSpPr>
        <p:spPr bwMode="auto">
          <a:xfrm>
            <a:off x="441325" y="2589213"/>
            <a:ext cx="6142038" cy="1114425"/>
          </a:xfrm>
          <a:prstGeom prst="rect">
            <a:avLst/>
          </a:prstGeom>
          <a:noFill/>
          <a:ln w="9525">
            <a:noFill/>
            <a:miter lim="800000"/>
            <a:headEnd/>
            <a:tailEnd/>
          </a:ln>
        </p:spPr>
        <p:txBody>
          <a:bodyPr>
            <a:spAutoFit/>
          </a:bodyPr>
          <a:lstStyle/>
          <a:p>
            <a:pPr>
              <a:lnSpc>
                <a:spcPct val="140000"/>
              </a:lnSpc>
            </a:pPr>
            <a:r>
              <a:rPr lang="en-US" sz="2400">
                <a:cs typeface="Arial" pitchFamily="34" charset="0"/>
              </a:rPr>
              <a:t>3. Swing the triangle around the pencil tip</a:t>
            </a:r>
            <a:br>
              <a:rPr lang="en-US" sz="2400">
                <a:cs typeface="Arial" pitchFamily="34" charset="0"/>
              </a:rPr>
            </a:br>
            <a:r>
              <a:rPr lang="en-US" sz="2400">
                <a:cs typeface="Arial" pitchFamily="34" charset="0"/>
              </a:rPr>
              <a:t>    until its edge align with the second point.</a:t>
            </a:r>
          </a:p>
        </p:txBody>
      </p:sp>
      <p:sp>
        <p:nvSpPr>
          <p:cNvPr id="61520" name="Text Box 80"/>
          <p:cNvSpPr txBox="1">
            <a:spLocks noChangeArrowheads="1"/>
          </p:cNvSpPr>
          <p:nvPr/>
        </p:nvSpPr>
        <p:spPr bwMode="auto">
          <a:xfrm>
            <a:off x="415925" y="3748088"/>
            <a:ext cx="2133600" cy="457200"/>
          </a:xfrm>
          <a:prstGeom prst="rect">
            <a:avLst/>
          </a:prstGeom>
          <a:noFill/>
          <a:ln w="9525">
            <a:noFill/>
            <a:miter lim="800000"/>
            <a:headEnd/>
            <a:tailEnd/>
          </a:ln>
        </p:spPr>
        <p:txBody>
          <a:bodyPr wrap="none">
            <a:spAutoFit/>
          </a:bodyPr>
          <a:lstStyle/>
          <a:p>
            <a:r>
              <a:rPr lang="en-US" sz="2400">
                <a:cs typeface="Arial" pitchFamily="34" charset="0"/>
              </a:rPr>
              <a:t>4. Draw a line.</a:t>
            </a:r>
          </a:p>
        </p:txBody>
      </p:sp>
      <p:grpSp>
        <p:nvGrpSpPr>
          <p:cNvPr id="6" name="Group 81"/>
          <p:cNvGrpSpPr>
            <a:grpSpLocks/>
          </p:cNvGrpSpPr>
          <p:nvPr/>
        </p:nvGrpSpPr>
        <p:grpSpPr bwMode="auto">
          <a:xfrm rot="-458994">
            <a:off x="5006975" y="4246563"/>
            <a:ext cx="2551113" cy="1471612"/>
            <a:chOff x="3720" y="1179"/>
            <a:chExt cx="1287" cy="743"/>
          </a:xfrm>
        </p:grpSpPr>
        <p:sp>
          <p:nvSpPr>
            <p:cNvPr id="61522" name="Freeform 82"/>
            <p:cNvSpPr>
              <a:spLocks/>
            </p:cNvSpPr>
            <p:nvPr/>
          </p:nvSpPr>
          <p:spPr bwMode="auto">
            <a:xfrm>
              <a:off x="3720" y="1179"/>
              <a:ext cx="1287" cy="743"/>
            </a:xfrm>
            <a:custGeom>
              <a:avLst/>
              <a:gdLst/>
              <a:ahLst/>
              <a:cxnLst>
                <a:cxn ang="0">
                  <a:pos x="0" y="265"/>
                </a:cxn>
                <a:cxn ang="0">
                  <a:pos x="0" y="1081"/>
                </a:cxn>
                <a:cxn ang="0">
                  <a:pos x="1872" y="1081"/>
                </a:cxn>
                <a:cxn ang="0">
                  <a:pos x="0" y="0"/>
                </a:cxn>
                <a:cxn ang="0">
                  <a:pos x="0" y="265"/>
                </a:cxn>
              </a:cxnLst>
              <a:rect l="0" t="0" r="r" b="b"/>
              <a:pathLst>
                <a:path w="1872" h="1081">
                  <a:moveTo>
                    <a:pt x="0" y="265"/>
                  </a:moveTo>
                  <a:lnTo>
                    <a:pt x="0" y="1081"/>
                  </a:lnTo>
                  <a:lnTo>
                    <a:pt x="1872" y="1081"/>
                  </a:lnTo>
                  <a:lnTo>
                    <a:pt x="0" y="0"/>
                  </a:lnTo>
                  <a:lnTo>
                    <a:pt x="0" y="265"/>
                  </a:lnTo>
                  <a:close/>
                </a:path>
              </a:pathLst>
            </a:custGeom>
            <a:solidFill>
              <a:schemeClr val="hlink">
                <a:alpha val="50000"/>
              </a:schemeClr>
            </a:solidFill>
            <a:ln w="9525">
              <a:noFill/>
              <a:round/>
              <a:headEnd/>
              <a:tailEnd/>
            </a:ln>
            <a:effectLst>
              <a:prstShdw prst="shdw17" dist="17961" dir="2700000">
                <a:schemeClr val="hlink">
                  <a:gamma/>
                  <a:shade val="60000"/>
                  <a:invGamma/>
                </a:schemeClr>
              </a:prstShdw>
            </a:effectLst>
          </p:spPr>
          <p:txBody>
            <a:bodyPr/>
            <a:lstStyle/>
            <a:p>
              <a:pPr>
                <a:defRPr/>
              </a:pPr>
              <a:endParaRPr lang="en-US">
                <a:latin typeface="Arial" charset="0"/>
              </a:endParaRPr>
            </a:p>
          </p:txBody>
        </p:sp>
        <p:sp>
          <p:nvSpPr>
            <p:cNvPr id="61523" name="Freeform 83"/>
            <p:cNvSpPr>
              <a:spLocks/>
            </p:cNvSpPr>
            <p:nvPr/>
          </p:nvSpPr>
          <p:spPr bwMode="auto">
            <a:xfrm>
              <a:off x="3847" y="1391"/>
              <a:ext cx="726" cy="422"/>
            </a:xfrm>
            <a:custGeom>
              <a:avLst/>
              <a:gdLst/>
              <a:ahLst/>
              <a:cxnLst>
                <a:cxn ang="0">
                  <a:pos x="0" y="265"/>
                </a:cxn>
                <a:cxn ang="0">
                  <a:pos x="0" y="1081"/>
                </a:cxn>
                <a:cxn ang="0">
                  <a:pos x="1872" y="1081"/>
                </a:cxn>
                <a:cxn ang="0">
                  <a:pos x="0" y="0"/>
                </a:cxn>
                <a:cxn ang="0">
                  <a:pos x="0" y="265"/>
                </a:cxn>
              </a:cxnLst>
              <a:rect l="0" t="0" r="r" b="b"/>
              <a:pathLst>
                <a:path w="1872" h="1081">
                  <a:moveTo>
                    <a:pt x="0" y="265"/>
                  </a:moveTo>
                  <a:lnTo>
                    <a:pt x="0" y="1081"/>
                  </a:lnTo>
                  <a:lnTo>
                    <a:pt x="1872" y="1081"/>
                  </a:lnTo>
                  <a:lnTo>
                    <a:pt x="0" y="0"/>
                  </a:lnTo>
                  <a:lnTo>
                    <a:pt x="0" y="265"/>
                  </a:lnTo>
                  <a:close/>
                </a:path>
              </a:pathLst>
            </a:custGeom>
            <a:solidFill>
              <a:schemeClr val="tx1"/>
            </a:solidFill>
            <a:ln w="9525">
              <a:noFill/>
              <a:round/>
              <a:headEnd/>
              <a:tailEnd/>
            </a:ln>
            <a:effectLst>
              <a:prstShdw prst="shdw18" dist="17961" dir="13500000">
                <a:schemeClr val="tx1">
                  <a:gamma/>
                  <a:shade val="60000"/>
                  <a:invGamma/>
                </a:schemeClr>
              </a:prstShdw>
            </a:effectLst>
          </p:spPr>
          <p:txBody>
            <a:bodyPr/>
            <a:lstStyle/>
            <a:p>
              <a:pPr>
                <a:defRPr/>
              </a:pPr>
              <a:endParaRPr lang="en-US">
                <a:latin typeface="Arial" charset="0"/>
              </a:endParaRPr>
            </a:p>
          </p:txBody>
        </p:sp>
      </p:grpSp>
      <p:sp>
        <p:nvSpPr>
          <p:cNvPr id="61524" name="Line 84"/>
          <p:cNvSpPr>
            <a:spLocks noChangeShapeType="1"/>
          </p:cNvSpPr>
          <p:nvPr/>
        </p:nvSpPr>
        <p:spPr bwMode="auto">
          <a:xfrm>
            <a:off x="5375275" y="4584700"/>
            <a:ext cx="1879600" cy="774700"/>
          </a:xfrm>
          <a:prstGeom prst="line">
            <a:avLst/>
          </a:prstGeom>
          <a:noFill/>
          <a:ln w="38100">
            <a:solidFill>
              <a:srgbClr val="FF3300"/>
            </a:solidFill>
            <a:round/>
            <a:headEnd/>
            <a:tailEnd/>
          </a:ln>
        </p:spPr>
        <p:txBody>
          <a:bodyPr/>
          <a:lstStyle/>
          <a:p>
            <a:endParaRPr lang="en-US"/>
          </a:p>
        </p:txBody>
      </p:sp>
      <p:grpSp>
        <p:nvGrpSpPr>
          <p:cNvPr id="7" name="Group 88"/>
          <p:cNvGrpSpPr>
            <a:grpSpLocks/>
          </p:cNvGrpSpPr>
          <p:nvPr/>
        </p:nvGrpSpPr>
        <p:grpSpPr bwMode="auto">
          <a:xfrm>
            <a:off x="6538913" y="3641725"/>
            <a:ext cx="1609725" cy="654050"/>
            <a:chOff x="2966" y="1446"/>
            <a:chExt cx="2142" cy="870"/>
          </a:xfrm>
        </p:grpSpPr>
        <p:sp>
          <p:nvSpPr>
            <p:cNvPr id="41998" name="Freeform 89"/>
            <p:cNvSpPr>
              <a:spLocks/>
            </p:cNvSpPr>
            <p:nvPr/>
          </p:nvSpPr>
          <p:spPr bwMode="auto">
            <a:xfrm>
              <a:off x="2968" y="2122"/>
              <a:ext cx="247" cy="194"/>
            </a:xfrm>
            <a:custGeom>
              <a:avLst/>
              <a:gdLst>
                <a:gd name="T0" fmla="*/ 186 w 247"/>
                <a:gd name="T1" fmla="*/ 0 h 194"/>
                <a:gd name="T2" fmla="*/ 247 w 247"/>
                <a:gd name="T3" fmla="*/ 194 h 194"/>
                <a:gd name="T4" fmla="*/ 0 w 247"/>
                <a:gd name="T5" fmla="*/ 170 h 194"/>
                <a:gd name="T6" fmla="*/ 186 w 247"/>
                <a:gd name="T7" fmla="*/ 0 h 194"/>
                <a:gd name="T8" fmla="*/ 0 60000 65536"/>
                <a:gd name="T9" fmla="*/ 0 60000 65536"/>
                <a:gd name="T10" fmla="*/ 0 60000 65536"/>
                <a:gd name="T11" fmla="*/ 0 60000 65536"/>
                <a:gd name="T12" fmla="*/ 0 w 247"/>
                <a:gd name="T13" fmla="*/ 0 h 194"/>
                <a:gd name="T14" fmla="*/ 247 w 247"/>
                <a:gd name="T15" fmla="*/ 194 h 194"/>
              </a:gdLst>
              <a:ahLst/>
              <a:cxnLst>
                <a:cxn ang="T8">
                  <a:pos x="T0" y="T1"/>
                </a:cxn>
                <a:cxn ang="T9">
                  <a:pos x="T2" y="T3"/>
                </a:cxn>
                <a:cxn ang="T10">
                  <a:pos x="T4" y="T5"/>
                </a:cxn>
                <a:cxn ang="T11">
                  <a:pos x="T6" y="T7"/>
                </a:cxn>
              </a:cxnLst>
              <a:rect l="T12" t="T13" r="T14" b="T15"/>
              <a:pathLst>
                <a:path w="247" h="194">
                  <a:moveTo>
                    <a:pt x="186" y="0"/>
                  </a:moveTo>
                  <a:lnTo>
                    <a:pt x="247" y="194"/>
                  </a:lnTo>
                  <a:lnTo>
                    <a:pt x="0" y="170"/>
                  </a:lnTo>
                  <a:lnTo>
                    <a:pt x="186" y="0"/>
                  </a:lnTo>
                  <a:close/>
                </a:path>
              </a:pathLst>
            </a:custGeom>
            <a:gradFill rotWithShape="1">
              <a:gsLst>
                <a:gs pos="0">
                  <a:srgbClr val="D2A854"/>
                </a:gs>
                <a:gs pos="100000">
                  <a:srgbClr val="FFCC66"/>
                </a:gs>
              </a:gsLst>
              <a:lin ang="18900000" scaled="1"/>
            </a:gradFill>
            <a:ln w="9525">
              <a:solidFill>
                <a:schemeClr val="bg1"/>
              </a:solidFill>
              <a:round/>
              <a:headEnd/>
              <a:tailEnd/>
            </a:ln>
          </p:spPr>
          <p:txBody>
            <a:bodyPr/>
            <a:lstStyle/>
            <a:p>
              <a:endParaRPr lang="en-US"/>
            </a:p>
          </p:txBody>
        </p:sp>
        <p:sp>
          <p:nvSpPr>
            <p:cNvPr id="41999" name="Freeform 90"/>
            <p:cNvSpPr>
              <a:spLocks/>
            </p:cNvSpPr>
            <p:nvPr/>
          </p:nvSpPr>
          <p:spPr bwMode="auto">
            <a:xfrm>
              <a:off x="4837" y="1446"/>
              <a:ext cx="271" cy="405"/>
            </a:xfrm>
            <a:custGeom>
              <a:avLst/>
              <a:gdLst>
                <a:gd name="T0" fmla="*/ 53 w 271"/>
                <a:gd name="T1" fmla="*/ 0 h 405"/>
                <a:gd name="T2" fmla="*/ 0 w 271"/>
                <a:gd name="T3" fmla="*/ 153 h 405"/>
                <a:gd name="T4" fmla="*/ 59 w 271"/>
                <a:gd name="T5" fmla="*/ 323 h 405"/>
                <a:gd name="T6" fmla="*/ 182 w 271"/>
                <a:gd name="T7" fmla="*/ 405 h 405"/>
                <a:gd name="T8" fmla="*/ 271 w 271"/>
                <a:gd name="T9" fmla="*/ 282 h 405"/>
                <a:gd name="T10" fmla="*/ 218 w 271"/>
                <a:gd name="T11" fmla="*/ 76 h 405"/>
                <a:gd name="T12" fmla="*/ 53 w 271"/>
                <a:gd name="T13" fmla="*/ 0 h 405"/>
                <a:gd name="T14" fmla="*/ 0 60000 65536"/>
                <a:gd name="T15" fmla="*/ 0 60000 65536"/>
                <a:gd name="T16" fmla="*/ 0 60000 65536"/>
                <a:gd name="T17" fmla="*/ 0 60000 65536"/>
                <a:gd name="T18" fmla="*/ 0 60000 65536"/>
                <a:gd name="T19" fmla="*/ 0 60000 65536"/>
                <a:gd name="T20" fmla="*/ 0 60000 65536"/>
                <a:gd name="T21" fmla="*/ 0 w 271"/>
                <a:gd name="T22" fmla="*/ 0 h 405"/>
                <a:gd name="T23" fmla="*/ 271 w 271"/>
                <a:gd name="T24" fmla="*/ 405 h 4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1" h="405">
                  <a:moveTo>
                    <a:pt x="53" y="0"/>
                  </a:moveTo>
                  <a:lnTo>
                    <a:pt x="0" y="153"/>
                  </a:lnTo>
                  <a:lnTo>
                    <a:pt x="59" y="323"/>
                  </a:lnTo>
                  <a:lnTo>
                    <a:pt x="182" y="405"/>
                  </a:lnTo>
                  <a:lnTo>
                    <a:pt x="271" y="282"/>
                  </a:lnTo>
                  <a:lnTo>
                    <a:pt x="218" y="76"/>
                  </a:lnTo>
                  <a:lnTo>
                    <a:pt x="53" y="0"/>
                  </a:lnTo>
                  <a:close/>
                </a:path>
              </a:pathLst>
            </a:custGeom>
            <a:solidFill>
              <a:srgbClr val="CC6600"/>
            </a:solidFill>
            <a:ln w="9525">
              <a:solidFill>
                <a:schemeClr val="bg1"/>
              </a:solidFill>
              <a:round/>
              <a:headEnd/>
              <a:tailEnd/>
            </a:ln>
          </p:spPr>
          <p:txBody>
            <a:bodyPr/>
            <a:lstStyle/>
            <a:p>
              <a:endParaRPr lang="en-US"/>
            </a:p>
          </p:txBody>
        </p:sp>
        <p:sp>
          <p:nvSpPr>
            <p:cNvPr id="42000" name="Oval 91"/>
            <p:cNvSpPr>
              <a:spLocks noChangeArrowheads="1"/>
            </p:cNvSpPr>
            <p:nvPr/>
          </p:nvSpPr>
          <p:spPr bwMode="auto">
            <a:xfrm rot="-804056">
              <a:off x="4952" y="1599"/>
              <a:ext cx="67" cy="103"/>
            </a:xfrm>
            <a:prstGeom prst="ellipse">
              <a:avLst/>
            </a:prstGeom>
            <a:solidFill>
              <a:schemeClr val="tx2"/>
            </a:solidFill>
            <a:ln w="9525">
              <a:solidFill>
                <a:schemeClr val="bg1"/>
              </a:solidFill>
              <a:round/>
              <a:headEnd/>
              <a:tailEnd/>
            </a:ln>
          </p:spPr>
          <p:txBody>
            <a:bodyPr wrap="none" anchor="ctr"/>
            <a:lstStyle/>
            <a:p>
              <a:endParaRPr lang="en-US"/>
            </a:p>
          </p:txBody>
        </p:sp>
        <p:sp>
          <p:nvSpPr>
            <p:cNvPr id="42001" name="Freeform 92"/>
            <p:cNvSpPr>
              <a:spLocks/>
            </p:cNvSpPr>
            <p:nvPr/>
          </p:nvSpPr>
          <p:spPr bwMode="auto">
            <a:xfrm>
              <a:off x="3170" y="1768"/>
              <a:ext cx="1849" cy="548"/>
            </a:xfrm>
            <a:custGeom>
              <a:avLst/>
              <a:gdLst>
                <a:gd name="T0" fmla="*/ 1849 w 1849"/>
                <a:gd name="T1" fmla="*/ 83 h 548"/>
                <a:gd name="T2" fmla="*/ 39 w 1849"/>
                <a:gd name="T3" fmla="*/ 548 h 548"/>
                <a:gd name="T4" fmla="*/ 0 w 1849"/>
                <a:gd name="T5" fmla="*/ 494 h 548"/>
                <a:gd name="T6" fmla="*/ 1722 w 1849"/>
                <a:gd name="T7" fmla="*/ 0 h 548"/>
                <a:gd name="T8" fmla="*/ 1849 w 1849"/>
                <a:gd name="T9" fmla="*/ 83 h 548"/>
                <a:gd name="T10" fmla="*/ 0 60000 65536"/>
                <a:gd name="T11" fmla="*/ 0 60000 65536"/>
                <a:gd name="T12" fmla="*/ 0 60000 65536"/>
                <a:gd name="T13" fmla="*/ 0 60000 65536"/>
                <a:gd name="T14" fmla="*/ 0 60000 65536"/>
                <a:gd name="T15" fmla="*/ 0 w 1849"/>
                <a:gd name="T16" fmla="*/ 0 h 548"/>
                <a:gd name="T17" fmla="*/ 1849 w 1849"/>
                <a:gd name="T18" fmla="*/ 548 h 548"/>
              </a:gdLst>
              <a:ahLst/>
              <a:cxnLst>
                <a:cxn ang="T10">
                  <a:pos x="T0" y="T1"/>
                </a:cxn>
                <a:cxn ang="T11">
                  <a:pos x="T2" y="T3"/>
                </a:cxn>
                <a:cxn ang="T12">
                  <a:pos x="T4" y="T5"/>
                </a:cxn>
                <a:cxn ang="T13">
                  <a:pos x="T6" y="T7"/>
                </a:cxn>
                <a:cxn ang="T14">
                  <a:pos x="T8" y="T9"/>
                </a:cxn>
              </a:cxnLst>
              <a:rect l="T15" t="T16" r="T17" b="T18"/>
              <a:pathLst>
                <a:path w="1849" h="548">
                  <a:moveTo>
                    <a:pt x="1849" y="83"/>
                  </a:moveTo>
                  <a:lnTo>
                    <a:pt x="39" y="548"/>
                  </a:lnTo>
                  <a:lnTo>
                    <a:pt x="0" y="494"/>
                  </a:lnTo>
                  <a:lnTo>
                    <a:pt x="1722" y="0"/>
                  </a:lnTo>
                  <a:lnTo>
                    <a:pt x="1849" y="83"/>
                  </a:lnTo>
                  <a:close/>
                </a:path>
              </a:pathLst>
            </a:custGeom>
            <a:solidFill>
              <a:srgbClr val="FF9900"/>
            </a:solidFill>
            <a:ln w="9525">
              <a:solidFill>
                <a:schemeClr val="bg1"/>
              </a:solidFill>
              <a:round/>
              <a:headEnd/>
              <a:tailEnd/>
            </a:ln>
          </p:spPr>
          <p:txBody>
            <a:bodyPr/>
            <a:lstStyle/>
            <a:p>
              <a:endParaRPr lang="en-US"/>
            </a:p>
          </p:txBody>
        </p:sp>
        <p:sp>
          <p:nvSpPr>
            <p:cNvPr id="42002" name="Freeform 93"/>
            <p:cNvSpPr>
              <a:spLocks/>
            </p:cNvSpPr>
            <p:nvPr/>
          </p:nvSpPr>
          <p:spPr bwMode="auto">
            <a:xfrm>
              <a:off x="3144" y="1596"/>
              <a:ext cx="1746" cy="667"/>
            </a:xfrm>
            <a:custGeom>
              <a:avLst/>
              <a:gdLst>
                <a:gd name="T0" fmla="*/ 1746 w 1746"/>
                <a:gd name="T1" fmla="*/ 170 h 667"/>
                <a:gd name="T2" fmla="*/ 24 w 1746"/>
                <a:gd name="T3" fmla="*/ 667 h 667"/>
                <a:gd name="T4" fmla="*/ 0 w 1746"/>
                <a:gd name="T5" fmla="*/ 576 h 667"/>
                <a:gd name="T6" fmla="*/ 1692 w 1746"/>
                <a:gd name="T7" fmla="*/ 0 h 667"/>
                <a:gd name="T8" fmla="*/ 1746 w 1746"/>
                <a:gd name="T9" fmla="*/ 170 h 667"/>
                <a:gd name="T10" fmla="*/ 0 60000 65536"/>
                <a:gd name="T11" fmla="*/ 0 60000 65536"/>
                <a:gd name="T12" fmla="*/ 0 60000 65536"/>
                <a:gd name="T13" fmla="*/ 0 60000 65536"/>
                <a:gd name="T14" fmla="*/ 0 60000 65536"/>
                <a:gd name="T15" fmla="*/ 0 w 1746"/>
                <a:gd name="T16" fmla="*/ 0 h 667"/>
                <a:gd name="T17" fmla="*/ 1746 w 1746"/>
                <a:gd name="T18" fmla="*/ 667 h 667"/>
              </a:gdLst>
              <a:ahLst/>
              <a:cxnLst>
                <a:cxn ang="T10">
                  <a:pos x="T0" y="T1"/>
                </a:cxn>
                <a:cxn ang="T11">
                  <a:pos x="T2" y="T3"/>
                </a:cxn>
                <a:cxn ang="T12">
                  <a:pos x="T4" y="T5"/>
                </a:cxn>
                <a:cxn ang="T13">
                  <a:pos x="T6" y="T7"/>
                </a:cxn>
                <a:cxn ang="T14">
                  <a:pos x="T8" y="T9"/>
                </a:cxn>
              </a:cxnLst>
              <a:rect l="T15" t="T16" r="T17" b="T18"/>
              <a:pathLst>
                <a:path w="1746" h="667">
                  <a:moveTo>
                    <a:pt x="1746" y="170"/>
                  </a:moveTo>
                  <a:lnTo>
                    <a:pt x="24" y="667"/>
                  </a:lnTo>
                  <a:lnTo>
                    <a:pt x="0" y="576"/>
                  </a:lnTo>
                  <a:lnTo>
                    <a:pt x="1692" y="0"/>
                  </a:lnTo>
                  <a:lnTo>
                    <a:pt x="1746" y="170"/>
                  </a:lnTo>
                  <a:close/>
                </a:path>
              </a:pathLst>
            </a:custGeom>
            <a:solidFill>
              <a:srgbClr val="FFCC00"/>
            </a:solidFill>
            <a:ln w="9525">
              <a:solidFill>
                <a:schemeClr val="bg1"/>
              </a:solidFill>
              <a:round/>
              <a:headEnd/>
              <a:tailEnd/>
            </a:ln>
          </p:spPr>
          <p:txBody>
            <a:bodyPr/>
            <a:lstStyle/>
            <a:p>
              <a:endParaRPr lang="en-US"/>
            </a:p>
          </p:txBody>
        </p:sp>
        <p:sp>
          <p:nvSpPr>
            <p:cNvPr id="42003" name="Freeform 94"/>
            <p:cNvSpPr>
              <a:spLocks/>
            </p:cNvSpPr>
            <p:nvPr/>
          </p:nvSpPr>
          <p:spPr bwMode="auto">
            <a:xfrm>
              <a:off x="3144" y="1446"/>
              <a:ext cx="1746" cy="724"/>
            </a:xfrm>
            <a:custGeom>
              <a:avLst/>
              <a:gdLst>
                <a:gd name="T0" fmla="*/ 1746 w 1746"/>
                <a:gd name="T1" fmla="*/ 0 h 724"/>
                <a:gd name="T2" fmla="*/ 12 w 1746"/>
                <a:gd name="T3" fmla="*/ 676 h 724"/>
                <a:gd name="T4" fmla="*/ 0 w 1746"/>
                <a:gd name="T5" fmla="*/ 724 h 724"/>
                <a:gd name="T6" fmla="*/ 1693 w 1746"/>
                <a:gd name="T7" fmla="*/ 147 h 724"/>
                <a:gd name="T8" fmla="*/ 1746 w 1746"/>
                <a:gd name="T9" fmla="*/ 0 h 724"/>
                <a:gd name="T10" fmla="*/ 0 60000 65536"/>
                <a:gd name="T11" fmla="*/ 0 60000 65536"/>
                <a:gd name="T12" fmla="*/ 0 60000 65536"/>
                <a:gd name="T13" fmla="*/ 0 60000 65536"/>
                <a:gd name="T14" fmla="*/ 0 60000 65536"/>
                <a:gd name="T15" fmla="*/ 0 w 1746"/>
                <a:gd name="T16" fmla="*/ 0 h 724"/>
                <a:gd name="T17" fmla="*/ 1746 w 1746"/>
                <a:gd name="T18" fmla="*/ 724 h 724"/>
              </a:gdLst>
              <a:ahLst/>
              <a:cxnLst>
                <a:cxn ang="T10">
                  <a:pos x="T0" y="T1"/>
                </a:cxn>
                <a:cxn ang="T11">
                  <a:pos x="T2" y="T3"/>
                </a:cxn>
                <a:cxn ang="T12">
                  <a:pos x="T4" y="T5"/>
                </a:cxn>
                <a:cxn ang="T13">
                  <a:pos x="T6" y="T7"/>
                </a:cxn>
                <a:cxn ang="T14">
                  <a:pos x="T8" y="T9"/>
                </a:cxn>
              </a:cxnLst>
              <a:rect l="T15" t="T16" r="T17" b="T18"/>
              <a:pathLst>
                <a:path w="1746" h="724">
                  <a:moveTo>
                    <a:pt x="1746" y="0"/>
                  </a:moveTo>
                  <a:lnTo>
                    <a:pt x="12" y="676"/>
                  </a:lnTo>
                  <a:lnTo>
                    <a:pt x="0" y="724"/>
                  </a:lnTo>
                  <a:lnTo>
                    <a:pt x="1693" y="147"/>
                  </a:lnTo>
                  <a:lnTo>
                    <a:pt x="1746" y="0"/>
                  </a:lnTo>
                  <a:close/>
                </a:path>
              </a:pathLst>
            </a:custGeom>
            <a:solidFill>
              <a:srgbClr val="FFFF00"/>
            </a:solidFill>
            <a:ln w="9525">
              <a:solidFill>
                <a:schemeClr val="bg1"/>
              </a:solidFill>
              <a:round/>
              <a:headEnd/>
              <a:tailEnd/>
            </a:ln>
          </p:spPr>
          <p:txBody>
            <a:bodyPr/>
            <a:lstStyle/>
            <a:p>
              <a:endParaRPr lang="en-US"/>
            </a:p>
          </p:txBody>
        </p:sp>
        <p:sp>
          <p:nvSpPr>
            <p:cNvPr id="42004" name="Freeform 95"/>
            <p:cNvSpPr>
              <a:spLocks/>
            </p:cNvSpPr>
            <p:nvPr/>
          </p:nvSpPr>
          <p:spPr bwMode="auto">
            <a:xfrm>
              <a:off x="2966" y="2222"/>
              <a:ext cx="110" cy="82"/>
            </a:xfrm>
            <a:custGeom>
              <a:avLst/>
              <a:gdLst>
                <a:gd name="T0" fmla="*/ 0 w 110"/>
                <a:gd name="T1" fmla="*/ 70 h 82"/>
                <a:gd name="T2" fmla="*/ 110 w 110"/>
                <a:gd name="T3" fmla="*/ 82 h 82"/>
                <a:gd name="T4" fmla="*/ 90 w 110"/>
                <a:gd name="T5" fmla="*/ 58 h 82"/>
                <a:gd name="T6" fmla="*/ 80 w 110"/>
                <a:gd name="T7" fmla="*/ 30 h 82"/>
                <a:gd name="T8" fmla="*/ 78 w 110"/>
                <a:gd name="T9" fmla="*/ 0 h 82"/>
                <a:gd name="T10" fmla="*/ 0 w 110"/>
                <a:gd name="T11" fmla="*/ 70 h 82"/>
                <a:gd name="T12" fmla="*/ 0 60000 65536"/>
                <a:gd name="T13" fmla="*/ 0 60000 65536"/>
                <a:gd name="T14" fmla="*/ 0 60000 65536"/>
                <a:gd name="T15" fmla="*/ 0 60000 65536"/>
                <a:gd name="T16" fmla="*/ 0 60000 65536"/>
                <a:gd name="T17" fmla="*/ 0 60000 65536"/>
                <a:gd name="T18" fmla="*/ 0 w 110"/>
                <a:gd name="T19" fmla="*/ 0 h 82"/>
                <a:gd name="T20" fmla="*/ 110 w 110"/>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110" h="82">
                  <a:moveTo>
                    <a:pt x="0" y="70"/>
                  </a:moveTo>
                  <a:lnTo>
                    <a:pt x="110" y="82"/>
                  </a:lnTo>
                  <a:lnTo>
                    <a:pt x="90" y="58"/>
                  </a:lnTo>
                  <a:lnTo>
                    <a:pt x="80" y="30"/>
                  </a:lnTo>
                  <a:lnTo>
                    <a:pt x="78" y="0"/>
                  </a:lnTo>
                  <a:lnTo>
                    <a:pt x="0" y="70"/>
                  </a:lnTo>
                  <a:close/>
                </a:path>
              </a:pathLst>
            </a:custGeom>
            <a:solidFill>
              <a:srgbClr val="000000"/>
            </a:solidFill>
            <a:ln w="9525">
              <a:solidFill>
                <a:schemeClr val="bg1"/>
              </a:solidFill>
              <a:round/>
              <a:headEnd/>
              <a:tailEnd/>
            </a:ln>
          </p:spPr>
          <p:txBody>
            <a:bodyP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46"/>
                                        </p:tgtEl>
                                        <p:attrNameLst>
                                          <p:attrName>style.visibility</p:attrName>
                                        </p:attrNameLst>
                                      </p:cBhvr>
                                      <p:to>
                                        <p:strVal val="visible"/>
                                      </p:to>
                                    </p:set>
                                    <p:animEffect transition="in" filter="dissolve">
                                      <p:cBhvr>
                                        <p:cTn id="12" dur="500"/>
                                        <p:tgtEl>
                                          <p:spTgt spid="6144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childTnLst>
                          </p:cTn>
                        </p:par>
                        <p:par>
                          <p:cTn id="24" fill="hold">
                            <p:stCondLst>
                              <p:cond delay="3500"/>
                            </p:stCondLst>
                            <p:childTnLst>
                              <p:par>
                                <p:cTn id="25" presetID="35" presetClass="path" presetSubtype="0" accel="50000" decel="50000" fill="hold" nodeType="afterEffect">
                                  <p:stCondLst>
                                    <p:cond delay="0"/>
                                  </p:stCondLst>
                                  <p:childTnLst>
                                    <p:animMotion origin="layout" path="M -3.33333E-6 -3.7037E-6 L -0.12812 0.04445 " pathEditMode="relative" rAng="0" ptsTypes="AA">
                                      <p:cBhvr>
                                        <p:cTn id="26" dur="2000" fill="hold"/>
                                        <p:tgtEl>
                                          <p:spTgt spid="7"/>
                                        </p:tgtEl>
                                        <p:attrNameLst>
                                          <p:attrName>ppt_x</p:attrName>
                                          <p:attrName>ppt_y</p:attrName>
                                        </p:attrNameLst>
                                      </p:cBhvr>
                                      <p:rCtr x="-64" y="22"/>
                                    </p:animMotion>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61447"/>
                                        </p:tgtEl>
                                        <p:attrNameLst>
                                          <p:attrName>style.visibility</p:attrName>
                                        </p:attrNameLst>
                                      </p:cBhvr>
                                      <p:to>
                                        <p:strVal val="visible"/>
                                      </p:to>
                                    </p:set>
                                    <p:animEffect transition="in" filter="dissolve">
                                      <p:cBhvr>
                                        <p:cTn id="31" dur="500"/>
                                        <p:tgtEl>
                                          <p:spTgt spid="61447"/>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childTnLst>
                                </p:cTn>
                              </p:par>
                            </p:childTnLst>
                          </p:cTn>
                        </p:par>
                        <p:par>
                          <p:cTn id="36" fill="hold">
                            <p:stCondLst>
                              <p:cond delay="1500"/>
                            </p:stCondLst>
                            <p:childTnLst>
                              <p:par>
                                <p:cTn id="37" presetID="56" presetClass="path" presetSubtype="0" accel="50000" decel="50000" fill="hold" nodeType="afterEffect">
                                  <p:stCondLst>
                                    <p:cond delay="0"/>
                                  </p:stCondLst>
                                  <p:childTnLst>
                                    <p:animMotion origin="layout" path="M -3.05556E-6 -3.33333E-6 L 0.01667 -0.07592 " pathEditMode="relative" rAng="0" ptsTypes="AA">
                                      <p:cBhvr>
                                        <p:cTn id="38" dur="2000" fill="hold"/>
                                        <p:tgtEl>
                                          <p:spTgt spid="5"/>
                                        </p:tgtEl>
                                        <p:attrNameLst>
                                          <p:attrName>ppt_x</p:attrName>
                                          <p:attrName>ppt_y</p:attrName>
                                        </p:attrNameLst>
                                      </p:cBhvr>
                                      <p:rCtr x="8" y="-38"/>
                                    </p:animMotion>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61519"/>
                                        </p:tgtEl>
                                        <p:attrNameLst>
                                          <p:attrName>style.visibility</p:attrName>
                                        </p:attrNameLst>
                                      </p:cBhvr>
                                      <p:to>
                                        <p:strVal val="visible"/>
                                      </p:to>
                                    </p:set>
                                    <p:animEffect transition="in" filter="dissolve">
                                      <p:cBhvr>
                                        <p:cTn id="43" dur="500"/>
                                        <p:tgtEl>
                                          <p:spTgt spid="61519"/>
                                        </p:tgtEl>
                                      </p:cBhvr>
                                    </p:animEffect>
                                  </p:childTnLst>
                                </p:cTn>
                              </p:par>
                            </p:childTnLst>
                          </p:cTn>
                        </p:par>
                        <p:par>
                          <p:cTn id="44" fill="hold">
                            <p:stCondLst>
                              <p:cond delay="500"/>
                            </p:stCondLst>
                            <p:childTnLst>
                              <p:par>
                                <p:cTn id="45" presetID="10" presetClass="exit" presetSubtype="0" fill="hold" nodeType="afterEffect">
                                  <p:stCondLst>
                                    <p:cond delay="0"/>
                                  </p:stCondLst>
                                  <p:childTnLst>
                                    <p:animEffect transition="out" filter="fade">
                                      <p:cBhvr>
                                        <p:cTn id="46" dur="1000"/>
                                        <p:tgtEl>
                                          <p:spTgt spid="5"/>
                                        </p:tgtEl>
                                      </p:cBhvr>
                                    </p:animEffect>
                                    <p:set>
                                      <p:cBhvr>
                                        <p:cTn id="47" dur="1" fill="hold">
                                          <p:stCondLst>
                                            <p:cond delay="999"/>
                                          </p:stCondLst>
                                        </p:cTn>
                                        <p:tgtEl>
                                          <p:spTgt spid="5"/>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61520"/>
                                        </p:tgtEl>
                                        <p:attrNameLst>
                                          <p:attrName>style.visibility</p:attrName>
                                        </p:attrNameLst>
                                      </p:cBhvr>
                                      <p:to>
                                        <p:strVal val="visible"/>
                                      </p:to>
                                    </p:set>
                                    <p:animEffect transition="in" filter="dissolve">
                                      <p:cBhvr>
                                        <p:cTn id="55" dur="500"/>
                                        <p:tgtEl>
                                          <p:spTgt spid="61520"/>
                                        </p:tgtEl>
                                      </p:cBhvr>
                                    </p:animEffect>
                                  </p:childTnLst>
                                </p:cTn>
                              </p:par>
                            </p:childTnLst>
                          </p:cTn>
                        </p:par>
                        <p:par>
                          <p:cTn id="56" fill="hold">
                            <p:stCondLst>
                              <p:cond delay="500"/>
                            </p:stCondLst>
                            <p:childTnLst>
                              <p:par>
                                <p:cTn id="57" presetID="0" presetClass="path" presetSubtype="0" fill="hold" nodeType="afterEffect">
                                  <p:stCondLst>
                                    <p:cond delay="0"/>
                                  </p:stCondLst>
                                  <p:childTnLst>
                                    <p:animMotion origin="layout" path="M -0.12813 0.04445 L 0.07813 0.15695 " pathEditMode="relative" rAng="0" ptsTypes="AA">
                                      <p:cBhvr>
                                        <p:cTn id="58" dur="2000" fill="hold"/>
                                        <p:tgtEl>
                                          <p:spTgt spid="7"/>
                                        </p:tgtEl>
                                        <p:attrNameLst>
                                          <p:attrName>ppt_x</p:attrName>
                                          <p:attrName>ppt_y</p:attrName>
                                        </p:attrNameLst>
                                      </p:cBhvr>
                                      <p:rCtr x="103" y="56"/>
                                    </p:animMotion>
                                  </p:childTnLst>
                                </p:cTn>
                              </p:par>
                              <p:par>
                                <p:cTn id="59" presetID="22" presetClass="entr" presetSubtype="8" fill="hold" grpId="0" nodeType="withEffect">
                                  <p:stCondLst>
                                    <p:cond delay="0"/>
                                  </p:stCondLst>
                                  <p:childTnLst>
                                    <p:set>
                                      <p:cBhvr>
                                        <p:cTn id="60" dur="1" fill="hold">
                                          <p:stCondLst>
                                            <p:cond delay="0"/>
                                          </p:stCondLst>
                                        </p:cTn>
                                        <p:tgtEl>
                                          <p:spTgt spid="61524"/>
                                        </p:tgtEl>
                                        <p:attrNameLst>
                                          <p:attrName>style.visibility</p:attrName>
                                        </p:attrNameLst>
                                      </p:cBhvr>
                                      <p:to>
                                        <p:strVal val="visible"/>
                                      </p:to>
                                    </p:set>
                                    <p:animEffect transition="in" filter="wipe(left)">
                                      <p:cBhvr>
                                        <p:cTn id="61" dur="2000"/>
                                        <p:tgtEl>
                                          <p:spTgt spid="61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p:bldP spid="61447" grpId="0"/>
      <p:bldP spid="61519" grpId="0"/>
      <p:bldP spid="61520" grpId="0"/>
      <p:bldP spid="615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ctrTitle"/>
          </p:nvPr>
        </p:nvSpPr>
        <p:spPr>
          <a:xfrm>
            <a:off x="466725" y="2254250"/>
            <a:ext cx="8210550" cy="1594419"/>
          </a:xfrm>
        </p:spPr>
        <p:txBody>
          <a:bodyPr>
            <a:normAutofit/>
          </a:bodyPr>
          <a:lstStyle/>
          <a:p>
            <a:pPr algn="ctr"/>
            <a:r>
              <a:rPr lang="en-US" sz="6000" b="1" i="1" dirty="0" smtClean="0">
                <a:solidFill>
                  <a:srgbClr val="0070C0"/>
                </a:solidFill>
                <a:latin typeface="Cambria" pitchFamily="18" charset="0"/>
              </a:rPr>
              <a:t>Applied Geometry</a:t>
            </a:r>
            <a:endParaRPr lang="th-TH" sz="6000" b="1" i="1" dirty="0" smtClean="0">
              <a:solidFill>
                <a:srgbClr val="0070C0"/>
              </a:solidFill>
              <a:latin typeface="Cambria" pitchFamily="18" charset="0"/>
            </a:endParaRPr>
          </a:p>
        </p:txBody>
      </p:sp>
      <p:pic>
        <p:nvPicPr>
          <p:cNvPr id="43011" name="Picture 6" descr="049023"/>
          <p:cNvPicPr>
            <a:picLocks noChangeAspect="1" noChangeArrowheads="1"/>
          </p:cNvPicPr>
          <p:nvPr/>
        </p:nvPicPr>
        <p:blipFill>
          <a:blip r:embed="rId2" cstate="print"/>
          <a:srcRect/>
          <a:stretch>
            <a:fillRect/>
          </a:stretch>
        </p:blipFill>
        <p:spPr bwMode="auto">
          <a:xfrm>
            <a:off x="0" y="4514850"/>
            <a:ext cx="3429000" cy="2343150"/>
          </a:xfrm>
          <a:prstGeom prst="rect">
            <a:avLst/>
          </a:prstGeom>
          <a:noFill/>
          <a:ln w="9525">
            <a:noFill/>
            <a:miter lim="800000"/>
            <a:headEnd/>
            <a:tailEnd/>
          </a:ln>
        </p:spPr>
      </p:pic>
      <p:pic>
        <p:nvPicPr>
          <p:cNvPr id="43012" name="Picture 8" descr="drafting03"/>
          <p:cNvPicPr>
            <a:picLocks noChangeAspect="1" noChangeArrowheads="1"/>
          </p:cNvPicPr>
          <p:nvPr/>
        </p:nvPicPr>
        <p:blipFill>
          <a:blip r:embed="rId3" cstate="print"/>
          <a:srcRect/>
          <a:stretch>
            <a:fillRect/>
          </a:stretch>
        </p:blipFill>
        <p:spPr bwMode="auto">
          <a:xfrm>
            <a:off x="3421063" y="4511675"/>
            <a:ext cx="1876425" cy="2346325"/>
          </a:xfrm>
          <a:prstGeom prst="rect">
            <a:avLst/>
          </a:prstGeom>
          <a:noFill/>
          <a:ln w="9525">
            <a:noFill/>
            <a:miter lim="800000"/>
            <a:headEnd/>
            <a:tailEnd/>
          </a:ln>
        </p:spPr>
      </p:pic>
      <p:pic>
        <p:nvPicPr>
          <p:cNvPr id="43013" name="Picture 9" descr="draftman03"/>
          <p:cNvPicPr>
            <a:picLocks noChangeAspect="1" noChangeArrowheads="1"/>
          </p:cNvPicPr>
          <p:nvPr/>
        </p:nvPicPr>
        <p:blipFill>
          <a:blip r:embed="rId4" cstate="print"/>
          <a:srcRect/>
          <a:stretch>
            <a:fillRect/>
          </a:stretch>
        </p:blipFill>
        <p:spPr bwMode="auto">
          <a:xfrm>
            <a:off x="3082925" y="0"/>
            <a:ext cx="2979738" cy="1970088"/>
          </a:xfrm>
          <a:prstGeom prst="rect">
            <a:avLst/>
          </a:prstGeom>
          <a:noFill/>
          <a:ln w="9525">
            <a:noFill/>
            <a:miter lim="800000"/>
            <a:headEnd/>
            <a:tailEnd/>
          </a:ln>
        </p:spPr>
      </p:pic>
      <p:pic>
        <p:nvPicPr>
          <p:cNvPr id="43014" name="Picture 10" descr="ist2_415995_drafting"/>
          <p:cNvPicPr>
            <a:picLocks noChangeAspect="1" noChangeArrowheads="1"/>
          </p:cNvPicPr>
          <p:nvPr/>
        </p:nvPicPr>
        <p:blipFill>
          <a:blip r:embed="rId5" cstate="print"/>
          <a:srcRect/>
          <a:stretch>
            <a:fillRect/>
          </a:stretch>
        </p:blipFill>
        <p:spPr bwMode="auto">
          <a:xfrm>
            <a:off x="6057900" y="0"/>
            <a:ext cx="3086100" cy="1978025"/>
          </a:xfrm>
          <a:prstGeom prst="rect">
            <a:avLst/>
          </a:prstGeom>
          <a:noFill/>
          <a:ln w="9525">
            <a:noFill/>
            <a:miter lim="800000"/>
            <a:headEnd/>
            <a:tailEnd/>
          </a:ln>
        </p:spPr>
      </p:pic>
      <p:pic>
        <p:nvPicPr>
          <p:cNvPr id="43015" name="Picture 11" descr="Drafting06"/>
          <p:cNvPicPr>
            <a:picLocks noChangeAspect="1" noChangeArrowheads="1"/>
          </p:cNvPicPr>
          <p:nvPr/>
        </p:nvPicPr>
        <p:blipFill>
          <a:blip r:embed="rId6" cstate="print"/>
          <a:srcRect/>
          <a:stretch>
            <a:fillRect/>
          </a:stretch>
        </p:blipFill>
        <p:spPr bwMode="auto">
          <a:xfrm>
            <a:off x="0" y="0"/>
            <a:ext cx="2633663" cy="1976438"/>
          </a:xfrm>
          <a:prstGeom prst="rect">
            <a:avLst/>
          </a:prstGeom>
          <a:noFill/>
          <a:ln w="9525">
            <a:noFill/>
            <a:miter lim="800000"/>
            <a:headEnd/>
            <a:tailEnd/>
          </a:ln>
        </p:spPr>
      </p:pic>
      <p:pic>
        <p:nvPicPr>
          <p:cNvPr id="43016" name="Picture 12" descr="serv_drafting"/>
          <p:cNvPicPr>
            <a:picLocks noChangeAspect="1" noChangeArrowheads="1"/>
          </p:cNvPicPr>
          <p:nvPr/>
        </p:nvPicPr>
        <p:blipFill>
          <a:blip r:embed="rId7" cstate="print"/>
          <a:srcRect/>
          <a:stretch>
            <a:fillRect/>
          </a:stretch>
        </p:blipFill>
        <p:spPr bwMode="auto">
          <a:xfrm>
            <a:off x="6356350" y="4500563"/>
            <a:ext cx="2787650" cy="2357437"/>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5"/>
          <p:cNvSpPr txBox="1">
            <a:spLocks noChangeArrowheads="1"/>
          </p:cNvSpPr>
          <p:nvPr/>
        </p:nvSpPr>
        <p:spPr bwMode="auto">
          <a:xfrm>
            <a:off x="2517775" y="157163"/>
            <a:ext cx="3725251" cy="707886"/>
          </a:xfrm>
          <a:prstGeom prst="rect">
            <a:avLst/>
          </a:prstGeom>
          <a:noFill/>
          <a:ln w="9525">
            <a:noFill/>
            <a:miter lim="800000"/>
            <a:headEnd/>
            <a:tailEnd/>
          </a:ln>
        </p:spPr>
        <p:txBody>
          <a:bodyPr wrap="none">
            <a:spAutoFit/>
          </a:bodyPr>
          <a:lstStyle/>
          <a:p>
            <a:r>
              <a:rPr lang="en-US" sz="4000" b="1" i="1" dirty="0">
                <a:solidFill>
                  <a:srgbClr val="0070C0"/>
                </a:solidFill>
                <a:latin typeface="Cambria" pitchFamily="18" charset="0"/>
                <a:cs typeface="Arial" pitchFamily="34" charset="0"/>
              </a:rPr>
              <a:t>To Bisect a Line</a:t>
            </a:r>
          </a:p>
        </p:txBody>
      </p:sp>
      <p:sp>
        <p:nvSpPr>
          <p:cNvPr id="15398" name="Text Box 38"/>
          <p:cNvSpPr txBox="1">
            <a:spLocks noChangeArrowheads="1"/>
          </p:cNvSpPr>
          <p:nvPr/>
        </p:nvSpPr>
        <p:spPr bwMode="auto">
          <a:xfrm>
            <a:off x="546100" y="1014413"/>
            <a:ext cx="8256588" cy="1114425"/>
          </a:xfrm>
          <a:prstGeom prst="rect">
            <a:avLst/>
          </a:prstGeom>
          <a:noFill/>
          <a:ln w="9525">
            <a:noFill/>
            <a:miter lim="800000"/>
            <a:headEnd/>
            <a:tailEnd/>
          </a:ln>
        </p:spPr>
        <p:txBody>
          <a:bodyPr>
            <a:spAutoFit/>
          </a:bodyPr>
          <a:lstStyle/>
          <a:p>
            <a:pPr>
              <a:lnSpc>
                <a:spcPct val="140000"/>
              </a:lnSpc>
            </a:pPr>
            <a:r>
              <a:rPr lang="en-US" sz="2400">
                <a:cs typeface="Arial" pitchFamily="34" charset="0"/>
              </a:rPr>
              <a:t>1. Swing two arcs of any radius greater than half-length of</a:t>
            </a:r>
            <a:br>
              <a:rPr lang="en-US" sz="2400">
                <a:cs typeface="Arial" pitchFamily="34" charset="0"/>
              </a:rPr>
            </a:br>
            <a:r>
              <a:rPr lang="en-US" sz="2400">
                <a:cs typeface="Arial" pitchFamily="34" charset="0"/>
              </a:rPr>
              <a:t>    the line with the centers at the ends of the line.</a:t>
            </a:r>
          </a:p>
        </p:txBody>
      </p:sp>
      <p:sp>
        <p:nvSpPr>
          <p:cNvPr id="15402" name="Text Box 42"/>
          <p:cNvSpPr txBox="1">
            <a:spLocks noChangeArrowheads="1"/>
          </p:cNvSpPr>
          <p:nvPr/>
        </p:nvSpPr>
        <p:spPr bwMode="auto">
          <a:xfrm>
            <a:off x="568325" y="2195513"/>
            <a:ext cx="7602538" cy="530225"/>
          </a:xfrm>
          <a:prstGeom prst="rect">
            <a:avLst/>
          </a:prstGeom>
          <a:noFill/>
          <a:ln w="9525">
            <a:noFill/>
            <a:miter lim="800000"/>
            <a:headEnd/>
            <a:tailEnd/>
          </a:ln>
        </p:spPr>
        <p:txBody>
          <a:bodyPr>
            <a:spAutoFit/>
          </a:bodyPr>
          <a:lstStyle/>
          <a:p>
            <a:pPr>
              <a:lnSpc>
                <a:spcPct val="120000"/>
              </a:lnSpc>
            </a:pPr>
            <a:r>
              <a:rPr lang="en-US" sz="2400">
                <a:cs typeface="Arial" pitchFamily="34" charset="0"/>
              </a:rPr>
              <a:t>2. Join the intersection points of the arcs with a line.</a:t>
            </a:r>
          </a:p>
        </p:txBody>
      </p:sp>
      <p:sp>
        <p:nvSpPr>
          <p:cNvPr id="15406" name="Arc 46"/>
          <p:cNvSpPr>
            <a:spLocks/>
          </p:cNvSpPr>
          <p:nvPr/>
        </p:nvSpPr>
        <p:spPr bwMode="auto">
          <a:xfrm>
            <a:off x="5829300" y="4117975"/>
            <a:ext cx="2312988" cy="2279650"/>
          </a:xfrm>
          <a:custGeom>
            <a:avLst/>
            <a:gdLst>
              <a:gd name="T0" fmla="*/ 2147483647 w 21600"/>
              <a:gd name="T1" fmla="*/ 2147483647 h 21292"/>
              <a:gd name="T2" fmla="*/ 2147483647 w 21600"/>
              <a:gd name="T3" fmla="*/ 0 h 21292"/>
              <a:gd name="T4" fmla="*/ 2147483647 w 21600"/>
              <a:gd name="T5" fmla="*/ 2147483647 h 21292"/>
              <a:gd name="T6" fmla="*/ 0 60000 65536"/>
              <a:gd name="T7" fmla="*/ 0 60000 65536"/>
              <a:gd name="T8" fmla="*/ 0 60000 65536"/>
              <a:gd name="T9" fmla="*/ 0 w 21600"/>
              <a:gd name="T10" fmla="*/ 0 h 21292"/>
              <a:gd name="T11" fmla="*/ 21600 w 21600"/>
              <a:gd name="T12" fmla="*/ 21292 h 21292"/>
            </a:gdLst>
            <a:ahLst/>
            <a:cxnLst>
              <a:cxn ang="T6">
                <a:pos x="T0" y="T1"/>
              </a:cxn>
              <a:cxn ang="T7">
                <a:pos x="T2" y="T3"/>
              </a:cxn>
              <a:cxn ang="T8">
                <a:pos x="T4" y="T5"/>
              </a:cxn>
            </a:cxnLst>
            <a:rect l="T9" t="T10" r="T11" b="T12"/>
            <a:pathLst>
              <a:path w="21600" h="21292" fill="none" extrusionOk="0">
                <a:moveTo>
                  <a:pt x="293" y="21292"/>
                </a:moveTo>
                <a:cubicBezTo>
                  <a:pt x="98" y="20118"/>
                  <a:pt x="0" y="18931"/>
                  <a:pt x="0" y="17742"/>
                </a:cubicBezTo>
                <a:cubicBezTo>
                  <a:pt x="-1" y="10664"/>
                  <a:pt x="3466" y="4036"/>
                  <a:pt x="9280" y="0"/>
                </a:cubicBezTo>
              </a:path>
              <a:path w="21600" h="21292" stroke="0" extrusionOk="0">
                <a:moveTo>
                  <a:pt x="293" y="21292"/>
                </a:moveTo>
                <a:cubicBezTo>
                  <a:pt x="98" y="20118"/>
                  <a:pt x="0" y="18931"/>
                  <a:pt x="0" y="17742"/>
                </a:cubicBezTo>
                <a:cubicBezTo>
                  <a:pt x="-1" y="10664"/>
                  <a:pt x="3466" y="4036"/>
                  <a:pt x="9280" y="0"/>
                </a:cubicBezTo>
                <a:lnTo>
                  <a:pt x="21600" y="17742"/>
                </a:lnTo>
                <a:close/>
              </a:path>
            </a:pathLst>
          </a:custGeom>
          <a:noFill/>
          <a:ln w="9525">
            <a:solidFill>
              <a:schemeClr val="accent2"/>
            </a:solidFill>
            <a:round/>
            <a:headEnd/>
            <a:tailEnd/>
          </a:ln>
        </p:spPr>
        <p:txBody>
          <a:bodyPr wrap="none" anchor="ctr"/>
          <a:lstStyle/>
          <a:p>
            <a:endParaRPr lang="en-US"/>
          </a:p>
        </p:txBody>
      </p:sp>
      <p:sp>
        <p:nvSpPr>
          <p:cNvPr id="15409" name="Text Box 49"/>
          <p:cNvSpPr txBox="1">
            <a:spLocks noChangeArrowheads="1"/>
          </p:cNvSpPr>
          <p:nvPr/>
        </p:nvSpPr>
        <p:spPr bwMode="auto">
          <a:xfrm>
            <a:off x="7494588" y="6384925"/>
            <a:ext cx="1649412" cy="457200"/>
          </a:xfrm>
          <a:prstGeom prst="rect">
            <a:avLst/>
          </a:prstGeom>
          <a:noFill/>
          <a:ln w="9525">
            <a:noFill/>
            <a:miter lim="800000"/>
            <a:headEnd/>
            <a:tailEnd/>
          </a:ln>
        </p:spPr>
        <p:txBody>
          <a:bodyPr wrap="none">
            <a:spAutoFit/>
          </a:bodyPr>
          <a:lstStyle/>
          <a:p>
            <a:pPr>
              <a:lnSpc>
                <a:spcPct val="120000"/>
              </a:lnSpc>
            </a:pPr>
            <a:r>
              <a:rPr lang="en-US" sz="2000">
                <a:cs typeface="Arial" pitchFamily="34" charset="0"/>
              </a:rPr>
              <a:t>(not to scale)</a:t>
            </a:r>
          </a:p>
        </p:txBody>
      </p:sp>
      <p:grpSp>
        <p:nvGrpSpPr>
          <p:cNvPr id="2" name="Group 79"/>
          <p:cNvGrpSpPr>
            <a:grpSpLocks/>
          </p:cNvGrpSpPr>
          <p:nvPr/>
        </p:nvGrpSpPr>
        <p:grpSpPr bwMode="auto">
          <a:xfrm>
            <a:off x="4032250" y="3803650"/>
            <a:ext cx="4324350" cy="2525713"/>
            <a:chOff x="2540" y="2396"/>
            <a:chExt cx="2724" cy="1591"/>
          </a:xfrm>
        </p:grpSpPr>
        <p:sp>
          <p:nvSpPr>
            <p:cNvPr id="44059" name="Line 44"/>
            <p:cNvSpPr>
              <a:spLocks noChangeShapeType="1"/>
            </p:cNvSpPr>
            <p:nvPr/>
          </p:nvSpPr>
          <p:spPr bwMode="auto">
            <a:xfrm rot="1500000">
              <a:off x="2540" y="3223"/>
              <a:ext cx="2717" cy="0"/>
            </a:xfrm>
            <a:prstGeom prst="line">
              <a:avLst/>
            </a:prstGeom>
            <a:noFill/>
            <a:ln w="38100">
              <a:solidFill>
                <a:srgbClr val="FF3300"/>
              </a:solidFill>
              <a:round/>
              <a:headEnd/>
              <a:tailEnd/>
            </a:ln>
          </p:spPr>
          <p:txBody>
            <a:bodyPr/>
            <a:lstStyle/>
            <a:p>
              <a:endParaRPr lang="en-US"/>
            </a:p>
          </p:txBody>
        </p:sp>
        <p:sp>
          <p:nvSpPr>
            <p:cNvPr id="44060" name="Rectangle 51"/>
            <p:cNvSpPr>
              <a:spLocks noChangeArrowheads="1"/>
            </p:cNvSpPr>
            <p:nvPr/>
          </p:nvSpPr>
          <p:spPr bwMode="auto">
            <a:xfrm>
              <a:off x="2580" y="2396"/>
              <a:ext cx="223" cy="250"/>
            </a:xfrm>
            <a:prstGeom prst="rect">
              <a:avLst/>
            </a:prstGeom>
            <a:noFill/>
            <a:ln w="9525">
              <a:noFill/>
              <a:miter lim="800000"/>
              <a:headEnd/>
              <a:tailEnd/>
            </a:ln>
          </p:spPr>
          <p:txBody>
            <a:bodyPr wrap="none">
              <a:spAutoFit/>
            </a:bodyPr>
            <a:lstStyle/>
            <a:p>
              <a:r>
                <a:rPr lang="en-US" sz="2000">
                  <a:cs typeface="Arial" pitchFamily="34" charset="0"/>
                </a:rPr>
                <a:t>A</a:t>
              </a:r>
              <a:endParaRPr lang="en-US" sz="2000" baseline="-25000">
                <a:cs typeface="Arial" pitchFamily="34" charset="0"/>
              </a:endParaRPr>
            </a:p>
          </p:txBody>
        </p:sp>
        <p:sp>
          <p:nvSpPr>
            <p:cNvPr id="44061" name="Rectangle 52"/>
            <p:cNvSpPr>
              <a:spLocks noChangeArrowheads="1"/>
            </p:cNvSpPr>
            <p:nvPr/>
          </p:nvSpPr>
          <p:spPr bwMode="auto">
            <a:xfrm>
              <a:off x="5052" y="3756"/>
              <a:ext cx="212" cy="231"/>
            </a:xfrm>
            <a:prstGeom prst="rect">
              <a:avLst/>
            </a:prstGeom>
            <a:noFill/>
            <a:ln w="9525">
              <a:noFill/>
              <a:miter lim="800000"/>
              <a:headEnd/>
              <a:tailEnd/>
            </a:ln>
          </p:spPr>
          <p:txBody>
            <a:bodyPr wrap="none">
              <a:spAutoFit/>
            </a:bodyPr>
            <a:lstStyle/>
            <a:p>
              <a:r>
                <a:rPr lang="en-US">
                  <a:cs typeface="Arial" pitchFamily="34" charset="0"/>
                </a:rPr>
                <a:t>B</a:t>
              </a:r>
              <a:endParaRPr lang="en-US" baseline="-25000">
                <a:cs typeface="Arial" pitchFamily="34" charset="0"/>
              </a:endParaRPr>
            </a:p>
          </p:txBody>
        </p:sp>
      </p:grpSp>
      <p:grpSp>
        <p:nvGrpSpPr>
          <p:cNvPr id="3" name="Group 81"/>
          <p:cNvGrpSpPr>
            <a:grpSpLocks/>
          </p:cNvGrpSpPr>
          <p:nvPr/>
        </p:nvGrpSpPr>
        <p:grpSpPr bwMode="auto">
          <a:xfrm>
            <a:off x="6740525" y="4178300"/>
            <a:ext cx="1397000" cy="1841500"/>
            <a:chOff x="4246" y="2632"/>
            <a:chExt cx="880" cy="1160"/>
          </a:xfrm>
        </p:grpSpPr>
        <p:sp>
          <p:nvSpPr>
            <p:cNvPr id="44057" name="Rectangle 55"/>
            <p:cNvSpPr>
              <a:spLocks noChangeArrowheads="1"/>
            </p:cNvSpPr>
            <p:nvPr/>
          </p:nvSpPr>
          <p:spPr bwMode="auto">
            <a:xfrm>
              <a:off x="4644" y="2940"/>
              <a:ext cx="227" cy="250"/>
            </a:xfrm>
            <a:prstGeom prst="rect">
              <a:avLst/>
            </a:prstGeom>
            <a:noFill/>
            <a:ln w="9525">
              <a:noFill/>
              <a:miter lim="800000"/>
              <a:headEnd/>
              <a:tailEnd/>
            </a:ln>
          </p:spPr>
          <p:txBody>
            <a:bodyPr wrap="none">
              <a:spAutoFit/>
            </a:bodyPr>
            <a:lstStyle/>
            <a:p>
              <a:r>
                <a:rPr lang="en-US" sz="2000">
                  <a:cs typeface="Arial" pitchFamily="34" charset="0"/>
                </a:rPr>
                <a:t>r</a:t>
              </a:r>
              <a:r>
                <a:rPr lang="en-US" sz="2000" baseline="-25000">
                  <a:cs typeface="Arial" pitchFamily="34" charset="0"/>
                </a:rPr>
                <a:t>1</a:t>
              </a:r>
            </a:p>
          </p:txBody>
        </p:sp>
        <p:sp>
          <p:nvSpPr>
            <p:cNvPr id="44058" name="Line 58"/>
            <p:cNvSpPr>
              <a:spLocks noChangeShapeType="1"/>
            </p:cNvSpPr>
            <p:nvPr/>
          </p:nvSpPr>
          <p:spPr bwMode="auto">
            <a:xfrm flipH="1" flipV="1">
              <a:off x="4246" y="2632"/>
              <a:ext cx="880" cy="1160"/>
            </a:xfrm>
            <a:prstGeom prst="line">
              <a:avLst/>
            </a:prstGeom>
            <a:noFill/>
            <a:ln w="9525">
              <a:solidFill>
                <a:schemeClr val="accent2"/>
              </a:solidFill>
              <a:round/>
              <a:headEnd/>
              <a:tailEnd type="stealth" w="med" len="lg"/>
            </a:ln>
          </p:spPr>
          <p:txBody>
            <a:bodyPr/>
            <a:lstStyle/>
            <a:p>
              <a:endParaRPr lang="en-US"/>
            </a:p>
          </p:txBody>
        </p:sp>
      </p:grpSp>
      <p:grpSp>
        <p:nvGrpSpPr>
          <p:cNvPr id="4" name="Group 77"/>
          <p:cNvGrpSpPr>
            <a:grpSpLocks/>
          </p:cNvGrpSpPr>
          <p:nvPr/>
        </p:nvGrpSpPr>
        <p:grpSpPr bwMode="auto">
          <a:xfrm>
            <a:off x="584200" y="3752850"/>
            <a:ext cx="3200400" cy="2673350"/>
            <a:chOff x="264" y="2364"/>
            <a:chExt cx="2016" cy="1684"/>
          </a:xfrm>
        </p:grpSpPr>
        <p:sp>
          <p:nvSpPr>
            <p:cNvPr id="44052" name="Rectangle 76"/>
            <p:cNvSpPr>
              <a:spLocks noChangeArrowheads="1"/>
            </p:cNvSpPr>
            <p:nvPr/>
          </p:nvSpPr>
          <p:spPr bwMode="auto">
            <a:xfrm>
              <a:off x="264" y="2376"/>
              <a:ext cx="2016" cy="1672"/>
            </a:xfrm>
            <a:prstGeom prst="rect">
              <a:avLst/>
            </a:prstGeom>
            <a:solidFill>
              <a:srgbClr val="CCECFF"/>
            </a:solidFill>
            <a:ln w="9525">
              <a:noFill/>
              <a:miter lim="800000"/>
              <a:headEnd/>
              <a:tailEnd/>
            </a:ln>
          </p:spPr>
          <p:txBody>
            <a:bodyPr wrap="none" anchor="ctr"/>
            <a:lstStyle/>
            <a:p>
              <a:endParaRPr lang="en-US"/>
            </a:p>
          </p:txBody>
        </p:sp>
        <p:sp>
          <p:nvSpPr>
            <p:cNvPr id="44053" name="Text Box 37"/>
            <p:cNvSpPr txBox="1">
              <a:spLocks noChangeArrowheads="1"/>
            </p:cNvSpPr>
            <p:nvPr/>
          </p:nvSpPr>
          <p:spPr bwMode="auto">
            <a:xfrm>
              <a:off x="270" y="2364"/>
              <a:ext cx="739" cy="327"/>
            </a:xfrm>
            <a:prstGeom prst="rect">
              <a:avLst/>
            </a:prstGeom>
            <a:noFill/>
            <a:ln w="9525">
              <a:noFill/>
              <a:miter lim="800000"/>
              <a:headEnd/>
              <a:tailEnd/>
            </a:ln>
          </p:spPr>
          <p:txBody>
            <a:bodyPr wrap="none">
              <a:spAutoFit/>
            </a:bodyPr>
            <a:lstStyle/>
            <a:p>
              <a:r>
                <a:rPr lang="en-US" b="1">
                  <a:solidFill>
                    <a:schemeClr val="accent2"/>
                  </a:solidFill>
                  <a:cs typeface="Arial" pitchFamily="34" charset="0"/>
                </a:rPr>
                <a:t>Given</a:t>
              </a:r>
            </a:p>
          </p:txBody>
        </p:sp>
        <p:sp>
          <p:nvSpPr>
            <p:cNvPr id="44054" name="Line 39"/>
            <p:cNvSpPr>
              <a:spLocks noChangeShapeType="1"/>
            </p:cNvSpPr>
            <p:nvPr/>
          </p:nvSpPr>
          <p:spPr bwMode="auto">
            <a:xfrm rot="1500000">
              <a:off x="520" y="3379"/>
              <a:ext cx="1344" cy="0"/>
            </a:xfrm>
            <a:prstGeom prst="line">
              <a:avLst/>
            </a:prstGeom>
            <a:noFill/>
            <a:ln w="38100">
              <a:solidFill>
                <a:srgbClr val="FF3300"/>
              </a:solidFill>
              <a:round/>
              <a:headEnd/>
              <a:tailEnd/>
            </a:ln>
          </p:spPr>
          <p:txBody>
            <a:bodyPr/>
            <a:lstStyle/>
            <a:p>
              <a:endParaRPr lang="en-US"/>
            </a:p>
          </p:txBody>
        </p:sp>
        <p:sp>
          <p:nvSpPr>
            <p:cNvPr id="44055" name="Rectangle 63"/>
            <p:cNvSpPr>
              <a:spLocks noChangeArrowheads="1"/>
            </p:cNvSpPr>
            <p:nvPr/>
          </p:nvSpPr>
          <p:spPr bwMode="auto">
            <a:xfrm>
              <a:off x="372" y="2929"/>
              <a:ext cx="244" cy="288"/>
            </a:xfrm>
            <a:prstGeom prst="rect">
              <a:avLst/>
            </a:prstGeom>
            <a:noFill/>
            <a:ln w="9525">
              <a:noFill/>
              <a:miter lim="800000"/>
              <a:headEnd/>
              <a:tailEnd/>
            </a:ln>
          </p:spPr>
          <p:txBody>
            <a:bodyPr wrap="none">
              <a:spAutoFit/>
            </a:bodyPr>
            <a:lstStyle/>
            <a:p>
              <a:r>
                <a:rPr lang="en-US" sz="2400">
                  <a:cs typeface="Arial" pitchFamily="34" charset="0"/>
                </a:rPr>
                <a:t>A</a:t>
              </a:r>
              <a:endParaRPr lang="en-US" sz="2400" baseline="-25000">
                <a:cs typeface="Arial" pitchFamily="34" charset="0"/>
              </a:endParaRPr>
            </a:p>
          </p:txBody>
        </p:sp>
        <p:sp>
          <p:nvSpPr>
            <p:cNvPr id="44056" name="Rectangle 64"/>
            <p:cNvSpPr>
              <a:spLocks noChangeArrowheads="1"/>
            </p:cNvSpPr>
            <p:nvPr/>
          </p:nvSpPr>
          <p:spPr bwMode="auto">
            <a:xfrm>
              <a:off x="1796" y="3569"/>
              <a:ext cx="244" cy="288"/>
            </a:xfrm>
            <a:prstGeom prst="rect">
              <a:avLst/>
            </a:prstGeom>
            <a:noFill/>
            <a:ln w="9525">
              <a:noFill/>
              <a:miter lim="800000"/>
              <a:headEnd/>
              <a:tailEnd/>
            </a:ln>
          </p:spPr>
          <p:txBody>
            <a:bodyPr wrap="none">
              <a:spAutoFit/>
            </a:bodyPr>
            <a:lstStyle/>
            <a:p>
              <a:r>
                <a:rPr lang="en-US" sz="2400">
                  <a:cs typeface="Arial" pitchFamily="34" charset="0"/>
                </a:rPr>
                <a:t>B</a:t>
              </a:r>
              <a:endParaRPr lang="en-US" sz="2400" baseline="-25000">
                <a:cs typeface="Arial" pitchFamily="34" charset="0"/>
              </a:endParaRPr>
            </a:p>
          </p:txBody>
        </p:sp>
      </p:grpSp>
      <p:sp>
        <p:nvSpPr>
          <p:cNvPr id="15427" name="Arc 67"/>
          <p:cNvSpPr>
            <a:spLocks/>
          </p:cNvSpPr>
          <p:nvPr/>
        </p:nvSpPr>
        <p:spPr bwMode="auto">
          <a:xfrm>
            <a:off x="4254500" y="3968750"/>
            <a:ext cx="2312988" cy="2193925"/>
          </a:xfrm>
          <a:custGeom>
            <a:avLst/>
            <a:gdLst>
              <a:gd name="T0" fmla="*/ 2147483647 w 21600"/>
              <a:gd name="T1" fmla="*/ 0 h 20501"/>
              <a:gd name="T2" fmla="*/ 2147483647 w 21600"/>
              <a:gd name="T3" fmla="*/ 2147483647 h 20501"/>
              <a:gd name="T4" fmla="*/ 0 w 21600"/>
              <a:gd name="T5" fmla="*/ 2147483647 h 20501"/>
              <a:gd name="T6" fmla="*/ 0 60000 65536"/>
              <a:gd name="T7" fmla="*/ 0 60000 65536"/>
              <a:gd name="T8" fmla="*/ 0 60000 65536"/>
              <a:gd name="T9" fmla="*/ 0 w 21600"/>
              <a:gd name="T10" fmla="*/ 0 h 20501"/>
              <a:gd name="T11" fmla="*/ 21600 w 21600"/>
              <a:gd name="T12" fmla="*/ 20501 h 20501"/>
            </a:gdLst>
            <a:ahLst/>
            <a:cxnLst>
              <a:cxn ang="T6">
                <a:pos x="T0" y="T1"/>
              </a:cxn>
              <a:cxn ang="T7">
                <a:pos x="T2" y="T3"/>
              </a:cxn>
              <a:cxn ang="T8">
                <a:pos x="T4" y="T5"/>
              </a:cxn>
            </a:cxnLst>
            <a:rect l="T9" t="T10" r="T11" b="T12"/>
            <a:pathLst>
              <a:path w="21600" h="20501" fill="none" extrusionOk="0">
                <a:moveTo>
                  <a:pt x="21478" y="0"/>
                </a:moveTo>
                <a:cubicBezTo>
                  <a:pt x="21559" y="759"/>
                  <a:pt x="21600" y="1521"/>
                  <a:pt x="21600" y="2285"/>
                </a:cubicBezTo>
                <a:cubicBezTo>
                  <a:pt x="21600" y="9665"/>
                  <a:pt x="17831" y="16535"/>
                  <a:pt x="11607" y="20501"/>
                </a:cubicBezTo>
              </a:path>
              <a:path w="21600" h="20501" stroke="0" extrusionOk="0">
                <a:moveTo>
                  <a:pt x="21478" y="0"/>
                </a:moveTo>
                <a:cubicBezTo>
                  <a:pt x="21559" y="759"/>
                  <a:pt x="21600" y="1521"/>
                  <a:pt x="21600" y="2285"/>
                </a:cubicBezTo>
                <a:cubicBezTo>
                  <a:pt x="21600" y="9665"/>
                  <a:pt x="17831" y="16535"/>
                  <a:pt x="11607" y="20501"/>
                </a:cubicBezTo>
                <a:lnTo>
                  <a:pt x="0" y="2285"/>
                </a:lnTo>
                <a:close/>
              </a:path>
            </a:pathLst>
          </a:custGeom>
          <a:noFill/>
          <a:ln w="9525">
            <a:solidFill>
              <a:schemeClr val="accent2"/>
            </a:solidFill>
            <a:round/>
            <a:headEnd/>
            <a:tailEnd/>
          </a:ln>
        </p:spPr>
        <p:txBody>
          <a:bodyPr wrap="none" anchor="ctr"/>
          <a:lstStyle/>
          <a:p>
            <a:endParaRPr lang="en-US"/>
          </a:p>
        </p:txBody>
      </p:sp>
      <p:grpSp>
        <p:nvGrpSpPr>
          <p:cNvPr id="5" name="Group 80"/>
          <p:cNvGrpSpPr>
            <a:grpSpLocks/>
          </p:cNvGrpSpPr>
          <p:nvPr/>
        </p:nvGrpSpPr>
        <p:grpSpPr bwMode="auto">
          <a:xfrm>
            <a:off x="4238625" y="4203700"/>
            <a:ext cx="1397000" cy="1854200"/>
            <a:chOff x="2670" y="2648"/>
            <a:chExt cx="880" cy="1168"/>
          </a:xfrm>
        </p:grpSpPr>
        <p:sp>
          <p:nvSpPr>
            <p:cNvPr id="44050" name="Rectangle 62"/>
            <p:cNvSpPr>
              <a:spLocks noChangeArrowheads="1"/>
            </p:cNvSpPr>
            <p:nvPr/>
          </p:nvSpPr>
          <p:spPr bwMode="auto">
            <a:xfrm>
              <a:off x="3109" y="3060"/>
              <a:ext cx="227" cy="250"/>
            </a:xfrm>
            <a:prstGeom prst="rect">
              <a:avLst/>
            </a:prstGeom>
            <a:noFill/>
            <a:ln w="9525">
              <a:noFill/>
              <a:miter lim="800000"/>
              <a:headEnd/>
              <a:tailEnd/>
            </a:ln>
          </p:spPr>
          <p:txBody>
            <a:bodyPr wrap="none">
              <a:spAutoFit/>
            </a:bodyPr>
            <a:lstStyle/>
            <a:p>
              <a:r>
                <a:rPr lang="en-US" sz="2000">
                  <a:cs typeface="Arial" pitchFamily="34" charset="0"/>
                </a:rPr>
                <a:t>r</a:t>
              </a:r>
              <a:r>
                <a:rPr lang="en-US" sz="2000" baseline="-25000">
                  <a:cs typeface="Arial" pitchFamily="34" charset="0"/>
                </a:rPr>
                <a:t>1</a:t>
              </a:r>
            </a:p>
          </p:txBody>
        </p:sp>
        <p:sp>
          <p:nvSpPr>
            <p:cNvPr id="44051" name="Line 70"/>
            <p:cNvSpPr>
              <a:spLocks noChangeShapeType="1"/>
            </p:cNvSpPr>
            <p:nvPr/>
          </p:nvSpPr>
          <p:spPr bwMode="auto">
            <a:xfrm>
              <a:off x="2670" y="2648"/>
              <a:ext cx="880" cy="1168"/>
            </a:xfrm>
            <a:prstGeom prst="line">
              <a:avLst/>
            </a:prstGeom>
            <a:noFill/>
            <a:ln w="9525">
              <a:solidFill>
                <a:schemeClr val="accent2"/>
              </a:solidFill>
              <a:round/>
              <a:headEnd/>
              <a:tailEnd type="stealth" w="med" len="lg"/>
            </a:ln>
          </p:spPr>
          <p:txBody>
            <a:bodyPr/>
            <a:lstStyle/>
            <a:p>
              <a:endParaRPr lang="en-US"/>
            </a:p>
          </p:txBody>
        </p:sp>
      </p:grpSp>
      <p:sp>
        <p:nvSpPr>
          <p:cNvPr id="15431" name="Line 71"/>
          <p:cNvSpPr>
            <a:spLocks noChangeShapeType="1"/>
          </p:cNvSpPr>
          <p:nvPr/>
        </p:nvSpPr>
        <p:spPr bwMode="auto">
          <a:xfrm rot="1500000" flipH="1" flipV="1">
            <a:off x="6194425" y="3933825"/>
            <a:ext cx="7938" cy="2357438"/>
          </a:xfrm>
          <a:prstGeom prst="line">
            <a:avLst/>
          </a:prstGeom>
          <a:noFill/>
          <a:ln w="9525">
            <a:solidFill>
              <a:schemeClr val="accent2"/>
            </a:solidFill>
            <a:round/>
            <a:headEnd/>
            <a:tailEnd/>
          </a:ln>
        </p:spPr>
        <p:txBody>
          <a:bodyPr/>
          <a:lstStyle/>
          <a:p>
            <a:endParaRPr lang="en-US"/>
          </a:p>
        </p:txBody>
      </p:sp>
      <p:sp>
        <p:nvSpPr>
          <p:cNvPr id="15434" name="Text Box 74"/>
          <p:cNvSpPr txBox="1">
            <a:spLocks noChangeArrowheads="1"/>
          </p:cNvSpPr>
          <p:nvPr/>
        </p:nvSpPr>
        <p:spPr bwMode="auto">
          <a:xfrm>
            <a:off x="568325" y="2817813"/>
            <a:ext cx="3475038" cy="530225"/>
          </a:xfrm>
          <a:prstGeom prst="rect">
            <a:avLst/>
          </a:prstGeom>
          <a:noFill/>
          <a:ln w="9525">
            <a:noFill/>
            <a:miter lim="800000"/>
            <a:headEnd/>
            <a:tailEnd/>
          </a:ln>
        </p:spPr>
        <p:txBody>
          <a:bodyPr>
            <a:spAutoFit/>
          </a:bodyPr>
          <a:lstStyle/>
          <a:p>
            <a:pPr>
              <a:lnSpc>
                <a:spcPct val="120000"/>
              </a:lnSpc>
            </a:pPr>
            <a:r>
              <a:rPr lang="en-US" sz="2400">
                <a:cs typeface="Arial" pitchFamily="34" charset="0"/>
              </a:rPr>
              <a:t>3. Locate the midpoint.</a:t>
            </a:r>
          </a:p>
        </p:txBody>
      </p:sp>
      <p:sp>
        <p:nvSpPr>
          <p:cNvPr id="15438" name="Oval 78"/>
          <p:cNvSpPr>
            <a:spLocks noChangeArrowheads="1"/>
          </p:cNvSpPr>
          <p:nvPr/>
        </p:nvSpPr>
        <p:spPr bwMode="auto">
          <a:xfrm>
            <a:off x="6146800" y="5067300"/>
            <a:ext cx="100013" cy="100013"/>
          </a:xfrm>
          <a:prstGeom prst="ellipse">
            <a:avLst/>
          </a:prstGeom>
          <a:solidFill>
            <a:srgbClr val="FF3300"/>
          </a:solidFill>
          <a:ln w="9525">
            <a:solidFill>
              <a:srgbClr val="FF3300"/>
            </a:solidFill>
            <a:round/>
            <a:headEnd/>
            <a:tailEnd/>
          </a:ln>
        </p:spPr>
        <p:txBody>
          <a:bodyPr wrap="none" anchor="ctr"/>
          <a:lstStyle/>
          <a:p>
            <a:endParaRPr lang="en-US"/>
          </a:p>
        </p:txBody>
      </p:sp>
      <p:grpSp>
        <p:nvGrpSpPr>
          <p:cNvPr id="6" name="Group 84"/>
          <p:cNvGrpSpPr>
            <a:grpSpLocks/>
          </p:cNvGrpSpPr>
          <p:nvPr/>
        </p:nvGrpSpPr>
        <p:grpSpPr bwMode="auto">
          <a:xfrm>
            <a:off x="5791200" y="4279900"/>
            <a:ext cx="825500" cy="1676400"/>
            <a:chOff x="3648" y="2696"/>
            <a:chExt cx="520" cy="1056"/>
          </a:xfrm>
        </p:grpSpPr>
        <p:sp>
          <p:nvSpPr>
            <p:cNvPr id="44048" name="Oval 82"/>
            <p:cNvSpPr>
              <a:spLocks noChangeArrowheads="1"/>
            </p:cNvSpPr>
            <p:nvPr/>
          </p:nvSpPr>
          <p:spPr bwMode="auto">
            <a:xfrm>
              <a:off x="3648" y="3696"/>
              <a:ext cx="56" cy="56"/>
            </a:xfrm>
            <a:prstGeom prst="ellipse">
              <a:avLst/>
            </a:prstGeom>
            <a:solidFill>
              <a:schemeClr val="accent2"/>
            </a:solidFill>
            <a:ln w="9525">
              <a:solidFill>
                <a:schemeClr val="accent2"/>
              </a:solidFill>
              <a:round/>
              <a:headEnd/>
              <a:tailEnd/>
            </a:ln>
          </p:spPr>
          <p:txBody>
            <a:bodyPr wrap="none" anchor="ctr"/>
            <a:lstStyle/>
            <a:p>
              <a:endParaRPr lang="en-US"/>
            </a:p>
          </p:txBody>
        </p:sp>
        <p:sp>
          <p:nvSpPr>
            <p:cNvPr id="44049" name="Oval 83"/>
            <p:cNvSpPr>
              <a:spLocks noChangeArrowheads="1"/>
            </p:cNvSpPr>
            <p:nvPr/>
          </p:nvSpPr>
          <p:spPr bwMode="auto">
            <a:xfrm>
              <a:off x="4112" y="2696"/>
              <a:ext cx="56" cy="56"/>
            </a:xfrm>
            <a:prstGeom prst="ellipse">
              <a:avLst/>
            </a:prstGeom>
            <a:solidFill>
              <a:schemeClr val="accent2"/>
            </a:solidFill>
            <a:ln w="9525">
              <a:solidFill>
                <a:schemeClr val="accent2"/>
              </a:solidFill>
              <a:round/>
              <a:headEnd/>
              <a:tailEnd/>
            </a:ln>
          </p:spPr>
          <p:txBody>
            <a:bodyPr wrap="none" anchor="ct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409"/>
                                        </p:tgtEl>
                                        <p:attrNameLst>
                                          <p:attrName>style.visibility</p:attrName>
                                        </p:attrNameLst>
                                      </p:cBhvr>
                                      <p:to>
                                        <p:strVal val="visible"/>
                                      </p:to>
                                    </p:set>
                                    <p:animEffect transition="in" filter="fade">
                                      <p:cBhvr>
                                        <p:cTn id="14" dur="1000"/>
                                        <p:tgtEl>
                                          <p:spTgt spid="15409"/>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5398"/>
                                        </p:tgtEl>
                                        <p:attrNameLst>
                                          <p:attrName>style.visibility</p:attrName>
                                        </p:attrNameLst>
                                      </p:cBhvr>
                                      <p:to>
                                        <p:strVal val="visible"/>
                                      </p:to>
                                    </p:set>
                                    <p:animEffect transition="in" filter="dissolve">
                                      <p:cBhvr>
                                        <p:cTn id="19" dur="500"/>
                                        <p:tgtEl>
                                          <p:spTgt spid="1539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5427"/>
                                        </p:tgtEl>
                                        <p:attrNameLst>
                                          <p:attrName>style.visibility</p:attrName>
                                        </p:attrNameLst>
                                      </p:cBhvr>
                                      <p:to>
                                        <p:strVal val="visible"/>
                                      </p:to>
                                    </p:set>
                                    <p:animEffect transition="in" filter="wipe(down)">
                                      <p:cBhvr>
                                        <p:cTn id="27" dur="2000"/>
                                        <p:tgtEl>
                                          <p:spTgt spid="15427"/>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childTnLst>
                                </p:cTn>
                              </p:par>
                            </p:childTnLst>
                          </p:cTn>
                        </p:par>
                        <p:par>
                          <p:cTn id="32" fill="hold">
                            <p:stCondLst>
                              <p:cond delay="5500"/>
                            </p:stCondLst>
                            <p:childTnLst>
                              <p:par>
                                <p:cTn id="33" presetID="22" presetClass="entr" presetSubtype="1" fill="hold" grpId="0" nodeType="afterEffect">
                                  <p:stCondLst>
                                    <p:cond delay="0"/>
                                  </p:stCondLst>
                                  <p:childTnLst>
                                    <p:set>
                                      <p:cBhvr>
                                        <p:cTn id="34" dur="1" fill="hold">
                                          <p:stCondLst>
                                            <p:cond delay="0"/>
                                          </p:stCondLst>
                                        </p:cTn>
                                        <p:tgtEl>
                                          <p:spTgt spid="15406"/>
                                        </p:tgtEl>
                                        <p:attrNameLst>
                                          <p:attrName>style.visibility</p:attrName>
                                        </p:attrNameLst>
                                      </p:cBhvr>
                                      <p:to>
                                        <p:strVal val="visible"/>
                                      </p:to>
                                    </p:set>
                                    <p:animEffect transition="in" filter="wipe(up)">
                                      <p:cBhvr>
                                        <p:cTn id="35" dur="2000"/>
                                        <p:tgtEl>
                                          <p:spTgt spid="15406"/>
                                        </p:tgtEl>
                                      </p:cBhvr>
                                    </p:animEffect>
                                  </p:childTnLst>
                                </p:cTn>
                              </p:par>
                            </p:childTnLst>
                          </p:cTn>
                        </p:par>
                        <p:par>
                          <p:cTn id="36" fill="hold">
                            <p:stCondLst>
                              <p:cond delay="75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childTnLst>
                                </p:cTn>
                              </p:par>
                            </p:childTnLst>
                          </p:cTn>
                        </p:par>
                        <p:par>
                          <p:cTn id="40" fill="hold">
                            <p:stCondLst>
                              <p:cond delay="8500"/>
                            </p:stCondLst>
                            <p:childTnLst>
                              <p:par>
                                <p:cTn id="41" presetID="35" presetClass="emph" presetSubtype="0" repeatCount="3000" fill="hold" nodeType="afterEffect">
                                  <p:stCondLst>
                                    <p:cond delay="0"/>
                                  </p:stCondLst>
                                  <p:childTnLst>
                                    <p:anim calcmode="discrete" valueType="str">
                                      <p:cBhvr>
                                        <p:cTn id="42" dur="5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402"/>
                                        </p:tgtEl>
                                        <p:attrNameLst>
                                          <p:attrName>style.visibility</p:attrName>
                                        </p:attrNameLst>
                                      </p:cBhvr>
                                      <p:to>
                                        <p:strVal val="visible"/>
                                      </p:to>
                                    </p:set>
                                    <p:animEffect transition="in" filter="dissolve">
                                      <p:cBhvr>
                                        <p:cTn id="47" dur="500"/>
                                        <p:tgtEl>
                                          <p:spTgt spid="15402"/>
                                        </p:tgtEl>
                                      </p:cBhvr>
                                    </p:animEffect>
                                  </p:childTnLst>
                                </p:cTn>
                              </p:par>
                            </p:childTnLst>
                          </p:cTn>
                        </p:par>
                        <p:par>
                          <p:cTn id="48" fill="hold">
                            <p:stCondLst>
                              <p:cond delay="500"/>
                            </p:stCondLst>
                            <p:childTnLst>
                              <p:par>
                                <p:cTn id="49" presetID="22" presetClass="entr" presetSubtype="4" fill="hold" grpId="0" nodeType="afterEffect">
                                  <p:stCondLst>
                                    <p:cond delay="0"/>
                                  </p:stCondLst>
                                  <p:childTnLst>
                                    <p:set>
                                      <p:cBhvr>
                                        <p:cTn id="50" dur="1" fill="hold">
                                          <p:stCondLst>
                                            <p:cond delay="0"/>
                                          </p:stCondLst>
                                        </p:cTn>
                                        <p:tgtEl>
                                          <p:spTgt spid="15431"/>
                                        </p:tgtEl>
                                        <p:attrNameLst>
                                          <p:attrName>style.visibility</p:attrName>
                                        </p:attrNameLst>
                                      </p:cBhvr>
                                      <p:to>
                                        <p:strVal val="visible"/>
                                      </p:to>
                                    </p:set>
                                    <p:animEffect transition="in" filter="wipe(down)">
                                      <p:cBhvr>
                                        <p:cTn id="51" dur="2000"/>
                                        <p:tgtEl>
                                          <p:spTgt spid="15431"/>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5434"/>
                                        </p:tgtEl>
                                        <p:attrNameLst>
                                          <p:attrName>style.visibility</p:attrName>
                                        </p:attrNameLst>
                                      </p:cBhvr>
                                      <p:to>
                                        <p:strVal val="visible"/>
                                      </p:to>
                                    </p:set>
                                    <p:animEffect transition="in" filter="dissolve">
                                      <p:cBhvr>
                                        <p:cTn id="56" dur="500"/>
                                        <p:tgtEl>
                                          <p:spTgt spid="15434"/>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15438"/>
                                        </p:tgtEl>
                                        <p:attrNameLst>
                                          <p:attrName>style.visibility</p:attrName>
                                        </p:attrNameLst>
                                      </p:cBhvr>
                                      <p:to>
                                        <p:strVal val="visible"/>
                                      </p:to>
                                    </p:set>
                                    <p:animEffect transition="in" filter="fade">
                                      <p:cBhvr>
                                        <p:cTn id="60" dur="1000"/>
                                        <p:tgtEl>
                                          <p:spTgt spid="15438"/>
                                        </p:tgtEl>
                                      </p:cBhvr>
                                    </p:animEffect>
                                  </p:childTnLst>
                                </p:cTn>
                              </p:par>
                            </p:childTnLst>
                          </p:cTn>
                        </p:par>
                        <p:par>
                          <p:cTn id="61" fill="hold">
                            <p:stCondLst>
                              <p:cond delay="1500"/>
                            </p:stCondLst>
                            <p:childTnLst>
                              <p:par>
                                <p:cTn id="62" presetID="35" presetClass="emph" presetSubtype="0" repeatCount="3000" fill="hold" grpId="1" nodeType="afterEffect">
                                  <p:stCondLst>
                                    <p:cond delay="0"/>
                                  </p:stCondLst>
                                  <p:childTnLst>
                                    <p:anim calcmode="discrete" valueType="str">
                                      <p:cBhvr>
                                        <p:cTn id="63" dur="1000" fill="hold"/>
                                        <p:tgtEl>
                                          <p:spTgt spid="1543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8" grpId="0"/>
      <p:bldP spid="15402" grpId="0"/>
      <p:bldP spid="15406" grpId="0" animBg="1"/>
      <p:bldP spid="15409" grpId="0"/>
      <p:bldP spid="15427" grpId="0" animBg="1"/>
      <p:bldP spid="15431" grpId="0" animBg="1"/>
      <p:bldP spid="15434" grpId="0"/>
      <p:bldP spid="15438" grpId="0" animBg="1"/>
      <p:bldP spid="1543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73125" y="450850"/>
            <a:ext cx="8270875" cy="5418138"/>
          </a:xfrm>
        </p:spPr>
        <p:txBody>
          <a:bodyPr>
            <a:normAutofit fontScale="92500" lnSpcReduction="20000"/>
          </a:bodyPr>
          <a:lstStyle/>
          <a:p>
            <a:pPr eaLnBrk="1" hangingPunct="1">
              <a:buFont typeface="Wingdings 2" pitchFamily="18" charset="2"/>
              <a:buNone/>
              <a:defRPr/>
            </a:pPr>
            <a:r>
              <a:rPr lang="en-US" sz="4300" b="1" u="sng" dirty="0" smtClean="0">
                <a:solidFill>
                  <a:srgbClr val="0070C0"/>
                </a:solidFill>
                <a:effectLst>
                  <a:outerShdw blurRad="38100" dist="38100" dir="2700000" algn="tl">
                    <a:srgbClr val="000000">
                      <a:alpha val="43137"/>
                    </a:srgbClr>
                  </a:outerShdw>
                </a:effectLst>
                <a:latin typeface="Cambria" pitchFamily="18" charset="0"/>
              </a:rPr>
              <a:t>Introduction</a:t>
            </a:r>
            <a:r>
              <a:rPr lang="en-US" sz="4300" b="1" dirty="0" smtClean="0">
                <a:solidFill>
                  <a:srgbClr val="0070C0"/>
                </a:solidFill>
                <a:latin typeface="Cambria" pitchFamily="18" charset="0"/>
              </a:rPr>
              <a:t> </a:t>
            </a:r>
          </a:p>
          <a:p>
            <a:pPr eaLnBrk="1" hangingPunct="1">
              <a:buFont typeface="Wingdings 2" pitchFamily="18" charset="2"/>
              <a:buNone/>
              <a:defRPr/>
            </a:pPr>
            <a:endParaRPr lang="en-US" sz="4300" b="1" dirty="0" smtClean="0">
              <a:latin typeface="Cambria" pitchFamily="18" charset="0"/>
            </a:endParaRPr>
          </a:p>
          <a:p>
            <a:pPr eaLnBrk="1" hangingPunct="1">
              <a:defRPr/>
            </a:pPr>
            <a:r>
              <a:rPr lang="en-US" sz="3500" b="1" dirty="0" smtClean="0">
                <a:latin typeface="Cambria" pitchFamily="18" charset="0"/>
              </a:rPr>
              <a:t>Engineering Graphics is a language of communication between engineers on international basis.</a:t>
            </a:r>
          </a:p>
          <a:p>
            <a:pPr eaLnBrk="1" hangingPunct="1">
              <a:buFont typeface="Wingdings 2" pitchFamily="18" charset="2"/>
              <a:buNone/>
              <a:defRPr/>
            </a:pPr>
            <a:endParaRPr lang="en-US" dirty="0" smtClean="0"/>
          </a:p>
          <a:p>
            <a:pPr eaLnBrk="1" hangingPunct="1">
              <a:defRPr/>
            </a:pPr>
            <a:r>
              <a:rPr lang="en-US" sz="3500" b="1" dirty="0" smtClean="0">
                <a:latin typeface="Cambria" pitchFamily="18" charset="0"/>
              </a:rPr>
              <a:t>The beauty of this tool of communication is that it transfers 100% information between technical peoples.  </a:t>
            </a:r>
          </a:p>
          <a:p>
            <a:pPr eaLnBrk="1" hangingPunct="1">
              <a:buFont typeface="Wingdings 2" pitchFamily="18" charset="2"/>
              <a:buNone/>
              <a:defRPr/>
            </a:pPr>
            <a:endParaRPr lang="en-US" dirty="0" smtClean="0"/>
          </a:p>
          <a:p>
            <a:pPr eaLnBrk="1" hangingPunct="1">
              <a:defRPr/>
            </a:pPr>
            <a:r>
              <a:rPr lang="en-US" sz="3500" b="1" dirty="0" smtClean="0">
                <a:solidFill>
                  <a:schemeClr val="tx1">
                    <a:lumMod val="95000"/>
                  </a:schemeClr>
                </a:solidFill>
                <a:latin typeface="Cambria" pitchFamily="18" charset="0"/>
              </a:rPr>
              <a:t>Graphical presentation is more than an essay for describing the same thing.</a:t>
            </a:r>
          </a:p>
          <a:p>
            <a:pPr eaLnBrk="1" hangingPunct="1">
              <a:defRPr/>
            </a:pPr>
            <a:endParaRPr lang="en-US" sz="3600" dirty="0" smtClean="0"/>
          </a:p>
        </p:txBody>
      </p:sp>
    </p:spTree>
  </p:cSld>
  <p:clrMapOvr>
    <a:masterClrMapping/>
  </p:clrMapOvr>
  <p:transition advClick="0">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3"/>
          <p:cNvSpPr txBox="1">
            <a:spLocks noChangeArrowheads="1"/>
          </p:cNvSpPr>
          <p:nvPr/>
        </p:nvSpPr>
        <p:spPr bwMode="auto">
          <a:xfrm>
            <a:off x="2174875" y="157163"/>
            <a:ext cx="4449744" cy="707886"/>
          </a:xfrm>
          <a:prstGeom prst="rect">
            <a:avLst/>
          </a:prstGeom>
          <a:noFill/>
          <a:ln w="9525">
            <a:noFill/>
            <a:miter lim="800000"/>
            <a:headEnd/>
            <a:tailEnd/>
          </a:ln>
        </p:spPr>
        <p:txBody>
          <a:bodyPr wrap="none">
            <a:spAutoFit/>
          </a:bodyPr>
          <a:lstStyle/>
          <a:p>
            <a:r>
              <a:rPr lang="en-US" sz="4000" b="1" i="1" dirty="0">
                <a:solidFill>
                  <a:srgbClr val="0070C0"/>
                </a:solidFill>
                <a:latin typeface="Cambria" pitchFamily="18" charset="0"/>
                <a:cs typeface="Arial" pitchFamily="34" charset="0"/>
              </a:rPr>
              <a:t>To Bisect an Angle</a:t>
            </a:r>
          </a:p>
        </p:txBody>
      </p:sp>
      <p:sp>
        <p:nvSpPr>
          <p:cNvPr id="68614" name="Text Box 6"/>
          <p:cNvSpPr txBox="1">
            <a:spLocks noChangeArrowheads="1"/>
          </p:cNvSpPr>
          <p:nvPr/>
        </p:nvSpPr>
        <p:spPr bwMode="auto">
          <a:xfrm>
            <a:off x="492125" y="1535113"/>
            <a:ext cx="7734300" cy="1041400"/>
          </a:xfrm>
          <a:prstGeom prst="rect">
            <a:avLst/>
          </a:prstGeom>
          <a:noFill/>
          <a:ln w="9525">
            <a:noFill/>
            <a:miter lim="800000"/>
            <a:headEnd/>
            <a:tailEnd/>
          </a:ln>
        </p:spPr>
        <p:txBody>
          <a:bodyPr>
            <a:spAutoFit/>
          </a:bodyPr>
          <a:lstStyle/>
          <a:p>
            <a:pPr>
              <a:lnSpc>
                <a:spcPct val="130000"/>
              </a:lnSpc>
            </a:pPr>
            <a:r>
              <a:rPr lang="en-US" sz="2400">
                <a:cs typeface="Arial" pitchFamily="34" charset="0"/>
              </a:rPr>
              <a:t>2. Swing the arcs of any radius from the intersection </a:t>
            </a:r>
            <a:br>
              <a:rPr lang="en-US" sz="2400">
                <a:cs typeface="Arial" pitchFamily="34" charset="0"/>
              </a:rPr>
            </a:br>
            <a:r>
              <a:rPr lang="en-US" sz="2400">
                <a:cs typeface="Arial" pitchFamily="34" charset="0"/>
              </a:rPr>
              <a:t>    points between the previous arc and the lines.</a:t>
            </a:r>
          </a:p>
        </p:txBody>
      </p:sp>
      <p:sp>
        <p:nvSpPr>
          <p:cNvPr id="68616" name="Text Box 8"/>
          <p:cNvSpPr txBox="1">
            <a:spLocks noChangeArrowheads="1"/>
          </p:cNvSpPr>
          <p:nvPr/>
        </p:nvSpPr>
        <p:spPr bwMode="auto">
          <a:xfrm>
            <a:off x="492125" y="2716213"/>
            <a:ext cx="2457450" cy="457200"/>
          </a:xfrm>
          <a:prstGeom prst="rect">
            <a:avLst/>
          </a:prstGeom>
          <a:noFill/>
          <a:ln w="9525">
            <a:noFill/>
            <a:miter lim="800000"/>
            <a:headEnd/>
            <a:tailEnd/>
          </a:ln>
        </p:spPr>
        <p:txBody>
          <a:bodyPr>
            <a:spAutoFit/>
          </a:bodyPr>
          <a:lstStyle/>
          <a:p>
            <a:r>
              <a:rPr lang="en-US" sz="2400">
                <a:cs typeface="Arial" pitchFamily="34" charset="0"/>
              </a:rPr>
              <a:t>3. Draw the line.</a:t>
            </a:r>
          </a:p>
        </p:txBody>
      </p:sp>
      <p:sp>
        <p:nvSpPr>
          <p:cNvPr id="68617" name="Text Box 9"/>
          <p:cNvSpPr txBox="1">
            <a:spLocks noChangeArrowheads="1"/>
          </p:cNvSpPr>
          <p:nvPr/>
        </p:nvSpPr>
        <p:spPr bwMode="auto">
          <a:xfrm>
            <a:off x="492125" y="1027113"/>
            <a:ext cx="8402638" cy="457200"/>
          </a:xfrm>
          <a:prstGeom prst="rect">
            <a:avLst/>
          </a:prstGeom>
          <a:noFill/>
          <a:ln w="9525">
            <a:noFill/>
            <a:miter lim="800000"/>
            <a:headEnd/>
            <a:tailEnd/>
          </a:ln>
        </p:spPr>
        <p:txBody>
          <a:bodyPr>
            <a:spAutoFit/>
          </a:bodyPr>
          <a:lstStyle/>
          <a:p>
            <a:r>
              <a:rPr lang="en-US" sz="2400">
                <a:cs typeface="Arial" pitchFamily="34" charset="0"/>
              </a:rPr>
              <a:t>1. Swing an arc of any radius whose centers at the vertex.</a:t>
            </a:r>
          </a:p>
        </p:txBody>
      </p:sp>
      <p:sp>
        <p:nvSpPr>
          <p:cNvPr id="68620" name="Text Box 12"/>
          <p:cNvSpPr txBox="1">
            <a:spLocks noChangeArrowheads="1"/>
          </p:cNvSpPr>
          <p:nvPr/>
        </p:nvSpPr>
        <p:spPr bwMode="auto">
          <a:xfrm>
            <a:off x="7324725" y="3244850"/>
            <a:ext cx="1649413" cy="396875"/>
          </a:xfrm>
          <a:prstGeom prst="rect">
            <a:avLst/>
          </a:prstGeom>
          <a:noFill/>
          <a:ln w="9525">
            <a:noFill/>
            <a:miter lim="800000"/>
            <a:headEnd/>
            <a:tailEnd/>
          </a:ln>
        </p:spPr>
        <p:txBody>
          <a:bodyPr wrap="none">
            <a:spAutoFit/>
          </a:bodyPr>
          <a:lstStyle/>
          <a:p>
            <a:r>
              <a:rPr lang="en-US" sz="2000">
                <a:cs typeface="Arial" pitchFamily="34" charset="0"/>
              </a:rPr>
              <a:t>(not to scale)</a:t>
            </a:r>
          </a:p>
        </p:txBody>
      </p:sp>
      <p:sp>
        <p:nvSpPr>
          <p:cNvPr id="68631" name="Arc 23"/>
          <p:cNvSpPr>
            <a:spLocks/>
          </p:cNvSpPr>
          <p:nvPr/>
        </p:nvSpPr>
        <p:spPr bwMode="auto">
          <a:xfrm>
            <a:off x="4830763" y="3511550"/>
            <a:ext cx="1965325" cy="2011363"/>
          </a:xfrm>
          <a:custGeom>
            <a:avLst/>
            <a:gdLst>
              <a:gd name="T0" fmla="*/ 2147483647 w 20613"/>
              <a:gd name="T1" fmla="*/ 2147483647 h 21120"/>
              <a:gd name="T2" fmla="*/ 2147483647 w 20613"/>
              <a:gd name="T3" fmla="*/ 2147483647 h 21120"/>
              <a:gd name="T4" fmla="*/ 0 w 20613"/>
              <a:gd name="T5" fmla="*/ 0 h 21120"/>
              <a:gd name="T6" fmla="*/ 0 60000 65536"/>
              <a:gd name="T7" fmla="*/ 0 60000 65536"/>
              <a:gd name="T8" fmla="*/ 0 60000 65536"/>
              <a:gd name="T9" fmla="*/ 0 w 20613"/>
              <a:gd name="T10" fmla="*/ 0 h 21120"/>
              <a:gd name="T11" fmla="*/ 20613 w 20613"/>
              <a:gd name="T12" fmla="*/ 21120 h 21120"/>
            </a:gdLst>
            <a:ahLst/>
            <a:cxnLst>
              <a:cxn ang="T6">
                <a:pos x="T0" y="T1"/>
              </a:cxn>
              <a:cxn ang="T7">
                <a:pos x="T2" y="T3"/>
              </a:cxn>
              <a:cxn ang="T8">
                <a:pos x="T4" y="T5"/>
              </a:cxn>
            </a:cxnLst>
            <a:rect l="T9" t="T10" r="T11" b="T12"/>
            <a:pathLst>
              <a:path w="20613" h="21120" fill="none" extrusionOk="0">
                <a:moveTo>
                  <a:pt x="20613" y="6454"/>
                </a:moveTo>
                <a:cubicBezTo>
                  <a:pt x="18286" y="13883"/>
                  <a:pt x="12142" y="19486"/>
                  <a:pt x="4529" y="21119"/>
                </a:cubicBezTo>
              </a:path>
              <a:path w="20613" h="21120" stroke="0" extrusionOk="0">
                <a:moveTo>
                  <a:pt x="20613" y="6454"/>
                </a:moveTo>
                <a:cubicBezTo>
                  <a:pt x="18286" y="13883"/>
                  <a:pt x="12142" y="19486"/>
                  <a:pt x="4529" y="21119"/>
                </a:cubicBezTo>
                <a:lnTo>
                  <a:pt x="0" y="0"/>
                </a:lnTo>
                <a:close/>
              </a:path>
            </a:pathLst>
          </a:custGeom>
          <a:noFill/>
          <a:ln w="9525">
            <a:solidFill>
              <a:schemeClr val="accent2"/>
            </a:solidFill>
            <a:round/>
            <a:headEnd/>
            <a:tailEnd/>
          </a:ln>
        </p:spPr>
        <p:txBody>
          <a:bodyPr wrap="none" anchor="ctr"/>
          <a:lstStyle/>
          <a:p>
            <a:endParaRPr lang="en-US"/>
          </a:p>
        </p:txBody>
      </p:sp>
      <p:grpSp>
        <p:nvGrpSpPr>
          <p:cNvPr id="2" name="Group 50"/>
          <p:cNvGrpSpPr>
            <a:grpSpLocks/>
          </p:cNvGrpSpPr>
          <p:nvPr/>
        </p:nvGrpSpPr>
        <p:grpSpPr bwMode="auto">
          <a:xfrm>
            <a:off x="4826000" y="3513138"/>
            <a:ext cx="939800" cy="1828800"/>
            <a:chOff x="3040" y="2213"/>
            <a:chExt cx="592" cy="1152"/>
          </a:xfrm>
        </p:grpSpPr>
        <p:sp>
          <p:nvSpPr>
            <p:cNvPr id="45092" name="Rectangle 20"/>
            <p:cNvSpPr>
              <a:spLocks noChangeArrowheads="1"/>
            </p:cNvSpPr>
            <p:nvPr/>
          </p:nvSpPr>
          <p:spPr bwMode="auto">
            <a:xfrm>
              <a:off x="3359" y="3025"/>
              <a:ext cx="227" cy="250"/>
            </a:xfrm>
            <a:prstGeom prst="rect">
              <a:avLst/>
            </a:prstGeom>
            <a:noFill/>
            <a:ln w="9525">
              <a:noFill/>
              <a:miter lim="800000"/>
              <a:headEnd/>
              <a:tailEnd/>
            </a:ln>
          </p:spPr>
          <p:txBody>
            <a:bodyPr wrap="none">
              <a:spAutoFit/>
            </a:bodyPr>
            <a:lstStyle/>
            <a:p>
              <a:r>
                <a:rPr lang="en-US" sz="2000">
                  <a:cs typeface="Arial" pitchFamily="34" charset="0"/>
                </a:rPr>
                <a:t>r</a:t>
              </a:r>
              <a:r>
                <a:rPr lang="en-US" sz="2000" baseline="-25000">
                  <a:cs typeface="Arial" pitchFamily="34" charset="0"/>
                </a:rPr>
                <a:t>1</a:t>
              </a:r>
            </a:p>
          </p:txBody>
        </p:sp>
        <p:sp>
          <p:nvSpPr>
            <p:cNvPr id="45093" name="Line 24"/>
            <p:cNvSpPr>
              <a:spLocks noChangeShapeType="1"/>
            </p:cNvSpPr>
            <p:nvPr/>
          </p:nvSpPr>
          <p:spPr bwMode="auto">
            <a:xfrm>
              <a:off x="3040" y="2213"/>
              <a:ext cx="592" cy="1152"/>
            </a:xfrm>
            <a:prstGeom prst="line">
              <a:avLst/>
            </a:prstGeom>
            <a:noFill/>
            <a:ln w="9525">
              <a:solidFill>
                <a:schemeClr val="accent2"/>
              </a:solidFill>
              <a:round/>
              <a:headEnd/>
              <a:tailEnd type="stealth" w="med" len="lg"/>
            </a:ln>
          </p:spPr>
          <p:txBody>
            <a:bodyPr/>
            <a:lstStyle/>
            <a:p>
              <a:endParaRPr lang="en-US"/>
            </a:p>
          </p:txBody>
        </p:sp>
      </p:grpSp>
      <p:grpSp>
        <p:nvGrpSpPr>
          <p:cNvPr id="3" name="Group 47"/>
          <p:cNvGrpSpPr>
            <a:grpSpLocks/>
          </p:cNvGrpSpPr>
          <p:nvPr/>
        </p:nvGrpSpPr>
        <p:grpSpPr bwMode="auto">
          <a:xfrm>
            <a:off x="596900" y="3505200"/>
            <a:ext cx="2997200" cy="2997200"/>
            <a:chOff x="376" y="2208"/>
            <a:chExt cx="1888" cy="1888"/>
          </a:xfrm>
        </p:grpSpPr>
        <p:sp>
          <p:nvSpPr>
            <p:cNvPr id="45085" name="Rectangle 46"/>
            <p:cNvSpPr>
              <a:spLocks noChangeArrowheads="1"/>
            </p:cNvSpPr>
            <p:nvPr/>
          </p:nvSpPr>
          <p:spPr bwMode="auto">
            <a:xfrm>
              <a:off x="376" y="2208"/>
              <a:ext cx="1888" cy="1888"/>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45086" name="Text Box 5"/>
            <p:cNvSpPr txBox="1">
              <a:spLocks noChangeArrowheads="1"/>
            </p:cNvSpPr>
            <p:nvPr/>
          </p:nvSpPr>
          <p:spPr bwMode="auto">
            <a:xfrm>
              <a:off x="488" y="2305"/>
              <a:ext cx="739" cy="327"/>
            </a:xfrm>
            <a:prstGeom prst="rect">
              <a:avLst/>
            </a:prstGeom>
            <a:noFill/>
            <a:ln w="9525">
              <a:noFill/>
              <a:miter lim="800000"/>
              <a:headEnd/>
              <a:tailEnd/>
            </a:ln>
          </p:spPr>
          <p:txBody>
            <a:bodyPr wrap="none">
              <a:spAutoFit/>
            </a:bodyPr>
            <a:lstStyle/>
            <a:p>
              <a:r>
                <a:rPr lang="en-US" b="1">
                  <a:solidFill>
                    <a:schemeClr val="accent2"/>
                  </a:solidFill>
                  <a:cs typeface="Arial" pitchFamily="34" charset="0"/>
                </a:rPr>
                <a:t>Given</a:t>
              </a:r>
            </a:p>
          </p:txBody>
        </p:sp>
        <p:sp>
          <p:nvSpPr>
            <p:cNvPr id="45087" name="Line 7"/>
            <p:cNvSpPr>
              <a:spLocks noChangeShapeType="1"/>
            </p:cNvSpPr>
            <p:nvPr/>
          </p:nvSpPr>
          <p:spPr bwMode="auto">
            <a:xfrm rot="1500000">
              <a:off x="674" y="3120"/>
              <a:ext cx="1344" cy="0"/>
            </a:xfrm>
            <a:prstGeom prst="line">
              <a:avLst/>
            </a:prstGeom>
            <a:noFill/>
            <a:ln w="38100">
              <a:solidFill>
                <a:srgbClr val="FF3300"/>
              </a:solidFill>
              <a:round/>
              <a:headEnd/>
              <a:tailEnd/>
            </a:ln>
          </p:spPr>
          <p:txBody>
            <a:bodyPr/>
            <a:lstStyle/>
            <a:p>
              <a:endParaRPr lang="en-US"/>
            </a:p>
          </p:txBody>
        </p:sp>
        <p:sp>
          <p:nvSpPr>
            <p:cNvPr id="45088" name="Rectangle 21"/>
            <p:cNvSpPr>
              <a:spLocks noChangeArrowheads="1"/>
            </p:cNvSpPr>
            <p:nvPr/>
          </p:nvSpPr>
          <p:spPr bwMode="auto">
            <a:xfrm>
              <a:off x="566" y="2700"/>
              <a:ext cx="223" cy="250"/>
            </a:xfrm>
            <a:prstGeom prst="rect">
              <a:avLst/>
            </a:prstGeom>
            <a:noFill/>
            <a:ln w="9525">
              <a:noFill/>
              <a:miter lim="800000"/>
              <a:headEnd/>
              <a:tailEnd/>
            </a:ln>
          </p:spPr>
          <p:txBody>
            <a:bodyPr wrap="none">
              <a:spAutoFit/>
            </a:bodyPr>
            <a:lstStyle/>
            <a:p>
              <a:r>
                <a:rPr lang="en-US" sz="2000">
                  <a:cs typeface="Arial" pitchFamily="34" charset="0"/>
                </a:rPr>
                <a:t>A</a:t>
              </a:r>
              <a:endParaRPr lang="en-US" sz="2000" baseline="-25000">
                <a:cs typeface="Arial" pitchFamily="34" charset="0"/>
              </a:endParaRPr>
            </a:p>
          </p:txBody>
        </p:sp>
        <p:sp>
          <p:nvSpPr>
            <p:cNvPr id="45089" name="Rectangle 22"/>
            <p:cNvSpPr>
              <a:spLocks noChangeArrowheads="1"/>
            </p:cNvSpPr>
            <p:nvPr/>
          </p:nvSpPr>
          <p:spPr bwMode="auto">
            <a:xfrm>
              <a:off x="1950" y="3316"/>
              <a:ext cx="223" cy="250"/>
            </a:xfrm>
            <a:prstGeom prst="rect">
              <a:avLst/>
            </a:prstGeom>
            <a:noFill/>
            <a:ln w="9525">
              <a:noFill/>
              <a:miter lim="800000"/>
              <a:headEnd/>
              <a:tailEnd/>
            </a:ln>
          </p:spPr>
          <p:txBody>
            <a:bodyPr wrap="none">
              <a:spAutoFit/>
            </a:bodyPr>
            <a:lstStyle/>
            <a:p>
              <a:r>
                <a:rPr lang="en-US" sz="2000">
                  <a:cs typeface="Arial" pitchFamily="34" charset="0"/>
                </a:rPr>
                <a:t>B</a:t>
              </a:r>
              <a:endParaRPr lang="en-US" sz="2000" baseline="-25000">
                <a:cs typeface="Arial" pitchFamily="34" charset="0"/>
              </a:endParaRPr>
            </a:p>
          </p:txBody>
        </p:sp>
        <p:sp>
          <p:nvSpPr>
            <p:cNvPr id="45090" name="Line 29"/>
            <p:cNvSpPr>
              <a:spLocks noChangeShapeType="1"/>
            </p:cNvSpPr>
            <p:nvPr/>
          </p:nvSpPr>
          <p:spPr bwMode="auto">
            <a:xfrm rot="1500000">
              <a:off x="552" y="2967"/>
              <a:ext cx="757" cy="778"/>
            </a:xfrm>
            <a:prstGeom prst="line">
              <a:avLst/>
            </a:prstGeom>
            <a:noFill/>
            <a:ln w="38100">
              <a:solidFill>
                <a:srgbClr val="FF3300"/>
              </a:solidFill>
              <a:round/>
              <a:headEnd/>
              <a:tailEnd/>
            </a:ln>
          </p:spPr>
          <p:txBody>
            <a:bodyPr/>
            <a:lstStyle/>
            <a:p>
              <a:endParaRPr lang="en-US"/>
            </a:p>
          </p:txBody>
        </p:sp>
        <p:sp>
          <p:nvSpPr>
            <p:cNvPr id="45091" name="Rectangle 30"/>
            <p:cNvSpPr>
              <a:spLocks noChangeArrowheads="1"/>
            </p:cNvSpPr>
            <p:nvPr/>
          </p:nvSpPr>
          <p:spPr bwMode="auto">
            <a:xfrm>
              <a:off x="910" y="3740"/>
              <a:ext cx="232" cy="250"/>
            </a:xfrm>
            <a:prstGeom prst="rect">
              <a:avLst/>
            </a:prstGeom>
            <a:noFill/>
            <a:ln w="9525">
              <a:noFill/>
              <a:miter lim="800000"/>
              <a:headEnd/>
              <a:tailEnd/>
            </a:ln>
          </p:spPr>
          <p:txBody>
            <a:bodyPr wrap="none">
              <a:spAutoFit/>
            </a:bodyPr>
            <a:lstStyle/>
            <a:p>
              <a:r>
                <a:rPr lang="en-US" sz="2000">
                  <a:cs typeface="Arial" pitchFamily="34" charset="0"/>
                </a:rPr>
                <a:t>C</a:t>
              </a:r>
              <a:endParaRPr lang="en-US" sz="2000" baseline="-25000">
                <a:cs typeface="Arial" pitchFamily="34" charset="0"/>
              </a:endParaRPr>
            </a:p>
          </p:txBody>
        </p:sp>
      </p:grpSp>
      <p:grpSp>
        <p:nvGrpSpPr>
          <p:cNvPr id="4" name="Group 49"/>
          <p:cNvGrpSpPr>
            <a:grpSpLocks/>
          </p:cNvGrpSpPr>
          <p:nvPr/>
        </p:nvGrpSpPr>
        <p:grpSpPr bwMode="auto">
          <a:xfrm>
            <a:off x="4335463" y="3113088"/>
            <a:ext cx="3952875" cy="3178175"/>
            <a:chOff x="2731" y="1961"/>
            <a:chExt cx="2490" cy="2002"/>
          </a:xfrm>
        </p:grpSpPr>
        <p:sp>
          <p:nvSpPr>
            <p:cNvPr id="45080" name="Line 10"/>
            <p:cNvSpPr>
              <a:spLocks noChangeShapeType="1"/>
            </p:cNvSpPr>
            <p:nvPr/>
          </p:nvSpPr>
          <p:spPr bwMode="auto">
            <a:xfrm rot="1500000">
              <a:off x="2933" y="2683"/>
              <a:ext cx="2223" cy="0"/>
            </a:xfrm>
            <a:prstGeom prst="line">
              <a:avLst/>
            </a:prstGeom>
            <a:noFill/>
            <a:ln w="38100">
              <a:solidFill>
                <a:srgbClr val="FF3300"/>
              </a:solidFill>
              <a:round/>
              <a:headEnd/>
              <a:tailEnd/>
            </a:ln>
          </p:spPr>
          <p:txBody>
            <a:bodyPr/>
            <a:lstStyle/>
            <a:p>
              <a:endParaRPr lang="en-US"/>
            </a:p>
          </p:txBody>
        </p:sp>
        <p:sp>
          <p:nvSpPr>
            <p:cNvPr id="45081" name="Rectangle 14"/>
            <p:cNvSpPr>
              <a:spLocks noChangeArrowheads="1"/>
            </p:cNvSpPr>
            <p:nvPr/>
          </p:nvSpPr>
          <p:spPr bwMode="auto">
            <a:xfrm>
              <a:off x="2950" y="1961"/>
              <a:ext cx="223" cy="250"/>
            </a:xfrm>
            <a:prstGeom prst="rect">
              <a:avLst/>
            </a:prstGeom>
            <a:noFill/>
            <a:ln w="9525">
              <a:noFill/>
              <a:miter lim="800000"/>
              <a:headEnd/>
              <a:tailEnd/>
            </a:ln>
          </p:spPr>
          <p:txBody>
            <a:bodyPr wrap="none">
              <a:spAutoFit/>
            </a:bodyPr>
            <a:lstStyle/>
            <a:p>
              <a:r>
                <a:rPr lang="en-US" sz="2000">
                  <a:cs typeface="Arial" pitchFamily="34" charset="0"/>
                </a:rPr>
                <a:t>A</a:t>
              </a:r>
              <a:endParaRPr lang="en-US" sz="2000" baseline="-25000">
                <a:cs typeface="Arial" pitchFamily="34" charset="0"/>
              </a:endParaRPr>
            </a:p>
          </p:txBody>
        </p:sp>
        <p:sp>
          <p:nvSpPr>
            <p:cNvPr id="45082" name="Rectangle 15"/>
            <p:cNvSpPr>
              <a:spLocks noChangeArrowheads="1"/>
            </p:cNvSpPr>
            <p:nvPr/>
          </p:nvSpPr>
          <p:spPr bwMode="auto">
            <a:xfrm>
              <a:off x="4998" y="2929"/>
              <a:ext cx="223" cy="250"/>
            </a:xfrm>
            <a:prstGeom prst="rect">
              <a:avLst/>
            </a:prstGeom>
            <a:noFill/>
            <a:ln w="9525">
              <a:noFill/>
              <a:miter lim="800000"/>
              <a:headEnd/>
              <a:tailEnd/>
            </a:ln>
          </p:spPr>
          <p:txBody>
            <a:bodyPr wrap="none">
              <a:spAutoFit/>
            </a:bodyPr>
            <a:lstStyle/>
            <a:p>
              <a:r>
                <a:rPr lang="en-US" sz="2000">
                  <a:cs typeface="Arial" pitchFamily="34" charset="0"/>
                </a:rPr>
                <a:t>B</a:t>
              </a:r>
              <a:endParaRPr lang="en-US" sz="2000" baseline="-25000">
                <a:cs typeface="Arial" pitchFamily="34" charset="0"/>
              </a:endParaRPr>
            </a:p>
          </p:txBody>
        </p:sp>
        <p:sp>
          <p:nvSpPr>
            <p:cNvPr id="45083" name="Rectangle 17"/>
            <p:cNvSpPr>
              <a:spLocks noChangeArrowheads="1"/>
            </p:cNvSpPr>
            <p:nvPr/>
          </p:nvSpPr>
          <p:spPr bwMode="auto">
            <a:xfrm>
              <a:off x="3388" y="3713"/>
              <a:ext cx="232" cy="250"/>
            </a:xfrm>
            <a:prstGeom prst="rect">
              <a:avLst/>
            </a:prstGeom>
            <a:noFill/>
            <a:ln w="9525">
              <a:noFill/>
              <a:miter lim="800000"/>
              <a:headEnd/>
              <a:tailEnd/>
            </a:ln>
          </p:spPr>
          <p:txBody>
            <a:bodyPr wrap="none">
              <a:spAutoFit/>
            </a:bodyPr>
            <a:lstStyle/>
            <a:p>
              <a:r>
                <a:rPr lang="en-US" sz="2000">
                  <a:cs typeface="Arial" pitchFamily="34" charset="0"/>
                </a:rPr>
                <a:t>C</a:t>
              </a:r>
              <a:endParaRPr lang="en-US" sz="2000" baseline="-25000">
                <a:cs typeface="Arial" pitchFamily="34" charset="0"/>
              </a:endParaRPr>
            </a:p>
          </p:txBody>
        </p:sp>
        <p:sp>
          <p:nvSpPr>
            <p:cNvPr id="45084" name="Line 31"/>
            <p:cNvSpPr>
              <a:spLocks noChangeShapeType="1"/>
            </p:cNvSpPr>
            <p:nvPr/>
          </p:nvSpPr>
          <p:spPr bwMode="auto">
            <a:xfrm rot="1500000">
              <a:off x="2731" y="2409"/>
              <a:ext cx="1189" cy="1222"/>
            </a:xfrm>
            <a:prstGeom prst="line">
              <a:avLst/>
            </a:prstGeom>
            <a:noFill/>
            <a:ln w="38100">
              <a:solidFill>
                <a:srgbClr val="FF3300"/>
              </a:solidFill>
              <a:round/>
              <a:headEnd/>
              <a:tailEnd/>
            </a:ln>
          </p:spPr>
          <p:txBody>
            <a:bodyPr/>
            <a:lstStyle/>
            <a:p>
              <a:endParaRPr lang="en-US"/>
            </a:p>
          </p:txBody>
        </p:sp>
      </p:grpSp>
      <p:sp>
        <p:nvSpPr>
          <p:cNvPr id="68643" name="Arc 35"/>
          <p:cNvSpPr>
            <a:spLocks/>
          </p:cNvSpPr>
          <p:nvPr/>
        </p:nvSpPr>
        <p:spPr bwMode="auto">
          <a:xfrm>
            <a:off x="6484938" y="4383088"/>
            <a:ext cx="892175" cy="1506537"/>
          </a:xfrm>
          <a:custGeom>
            <a:avLst/>
            <a:gdLst>
              <a:gd name="T0" fmla="*/ 2147483647 w 12780"/>
              <a:gd name="T1" fmla="*/ 2147483647 h 21600"/>
              <a:gd name="T2" fmla="*/ 0 w 12780"/>
              <a:gd name="T3" fmla="*/ 2147483647 h 21600"/>
              <a:gd name="T4" fmla="*/ 2147483647 w 12780"/>
              <a:gd name="T5" fmla="*/ 0 h 21600"/>
              <a:gd name="T6" fmla="*/ 0 60000 65536"/>
              <a:gd name="T7" fmla="*/ 0 60000 65536"/>
              <a:gd name="T8" fmla="*/ 0 60000 65536"/>
              <a:gd name="T9" fmla="*/ 0 w 12780"/>
              <a:gd name="T10" fmla="*/ 0 h 21600"/>
              <a:gd name="T11" fmla="*/ 12780 w 12780"/>
              <a:gd name="T12" fmla="*/ 21600 h 21600"/>
            </a:gdLst>
            <a:ahLst/>
            <a:cxnLst>
              <a:cxn ang="T6">
                <a:pos x="T0" y="T1"/>
              </a:cxn>
              <a:cxn ang="T7">
                <a:pos x="T2" y="T3"/>
              </a:cxn>
              <a:cxn ang="T8">
                <a:pos x="T4" y="T5"/>
              </a:cxn>
            </a:cxnLst>
            <a:rect l="T9" t="T10" r="T11" b="T12"/>
            <a:pathLst>
              <a:path w="12780" h="21600" fill="none" extrusionOk="0">
                <a:moveTo>
                  <a:pt x="12780" y="19243"/>
                </a:moveTo>
                <a:cubicBezTo>
                  <a:pt x="9741" y="20792"/>
                  <a:pt x="6379" y="21599"/>
                  <a:pt x="2969" y="21600"/>
                </a:cubicBezTo>
                <a:cubicBezTo>
                  <a:pt x="1975" y="21600"/>
                  <a:pt x="983" y="21531"/>
                  <a:pt x="0" y="21394"/>
                </a:cubicBezTo>
              </a:path>
              <a:path w="12780" h="21600" stroke="0" extrusionOk="0">
                <a:moveTo>
                  <a:pt x="12780" y="19243"/>
                </a:moveTo>
                <a:cubicBezTo>
                  <a:pt x="9741" y="20792"/>
                  <a:pt x="6379" y="21599"/>
                  <a:pt x="2969" y="21600"/>
                </a:cubicBezTo>
                <a:cubicBezTo>
                  <a:pt x="1975" y="21600"/>
                  <a:pt x="983" y="21531"/>
                  <a:pt x="0" y="21394"/>
                </a:cubicBezTo>
                <a:lnTo>
                  <a:pt x="2969" y="0"/>
                </a:lnTo>
                <a:close/>
              </a:path>
            </a:pathLst>
          </a:custGeom>
          <a:noFill/>
          <a:ln w="9525">
            <a:solidFill>
              <a:schemeClr val="accent2"/>
            </a:solidFill>
            <a:round/>
            <a:headEnd/>
            <a:tailEnd/>
          </a:ln>
        </p:spPr>
        <p:txBody>
          <a:bodyPr wrap="none" anchor="ctr"/>
          <a:lstStyle/>
          <a:p>
            <a:endParaRPr lang="en-US"/>
          </a:p>
        </p:txBody>
      </p:sp>
      <p:sp>
        <p:nvSpPr>
          <p:cNvPr id="68647" name="Arc 39"/>
          <p:cNvSpPr>
            <a:spLocks/>
          </p:cNvSpPr>
          <p:nvPr/>
        </p:nvSpPr>
        <p:spPr bwMode="auto">
          <a:xfrm>
            <a:off x="5510213" y="5448300"/>
            <a:ext cx="1508125" cy="858838"/>
          </a:xfrm>
          <a:custGeom>
            <a:avLst/>
            <a:gdLst>
              <a:gd name="T0" fmla="*/ 2147483647 w 21600"/>
              <a:gd name="T1" fmla="*/ 0 h 12319"/>
              <a:gd name="T2" fmla="*/ 2147483647 w 21600"/>
              <a:gd name="T3" fmla="*/ 2147483647 h 12319"/>
              <a:gd name="T4" fmla="*/ 0 w 21600"/>
              <a:gd name="T5" fmla="*/ 2147483647 h 12319"/>
              <a:gd name="T6" fmla="*/ 0 60000 65536"/>
              <a:gd name="T7" fmla="*/ 0 60000 65536"/>
              <a:gd name="T8" fmla="*/ 0 60000 65536"/>
              <a:gd name="T9" fmla="*/ 0 w 21600"/>
              <a:gd name="T10" fmla="*/ 0 h 12319"/>
              <a:gd name="T11" fmla="*/ 21600 w 21600"/>
              <a:gd name="T12" fmla="*/ 12319 h 12319"/>
            </a:gdLst>
            <a:ahLst/>
            <a:cxnLst>
              <a:cxn ang="T6">
                <a:pos x="T0" y="T1"/>
              </a:cxn>
              <a:cxn ang="T7">
                <a:pos x="T2" y="T3"/>
              </a:cxn>
              <a:cxn ang="T8">
                <a:pos x="T4" y="T5"/>
              </a:cxn>
            </a:cxnLst>
            <a:rect l="T9" t="T10" r="T11" b="T12"/>
            <a:pathLst>
              <a:path w="21600" h="12319" fill="none" extrusionOk="0">
                <a:moveTo>
                  <a:pt x="21599" y="0"/>
                </a:moveTo>
                <a:cubicBezTo>
                  <a:pt x="21599" y="22"/>
                  <a:pt x="21600" y="45"/>
                  <a:pt x="21600" y="68"/>
                </a:cubicBezTo>
                <a:cubicBezTo>
                  <a:pt x="21600" y="4443"/>
                  <a:pt x="20271" y="8715"/>
                  <a:pt x="17789" y="12318"/>
                </a:cubicBezTo>
              </a:path>
              <a:path w="21600" h="12319" stroke="0" extrusionOk="0">
                <a:moveTo>
                  <a:pt x="21599" y="0"/>
                </a:moveTo>
                <a:cubicBezTo>
                  <a:pt x="21599" y="22"/>
                  <a:pt x="21600" y="45"/>
                  <a:pt x="21600" y="68"/>
                </a:cubicBezTo>
                <a:cubicBezTo>
                  <a:pt x="21600" y="4443"/>
                  <a:pt x="20271" y="8715"/>
                  <a:pt x="17789" y="12318"/>
                </a:cubicBezTo>
                <a:lnTo>
                  <a:pt x="0" y="68"/>
                </a:lnTo>
                <a:close/>
              </a:path>
            </a:pathLst>
          </a:custGeom>
          <a:noFill/>
          <a:ln w="9525">
            <a:solidFill>
              <a:schemeClr val="accent2"/>
            </a:solidFill>
            <a:round/>
            <a:headEnd/>
            <a:tailEnd/>
          </a:ln>
        </p:spPr>
        <p:txBody>
          <a:bodyPr wrap="none" anchor="ctr"/>
          <a:lstStyle/>
          <a:p>
            <a:endParaRPr lang="en-US"/>
          </a:p>
        </p:txBody>
      </p:sp>
      <p:sp>
        <p:nvSpPr>
          <p:cNvPr id="68652" name="Line 44"/>
          <p:cNvSpPr>
            <a:spLocks noChangeShapeType="1"/>
          </p:cNvSpPr>
          <p:nvPr/>
        </p:nvSpPr>
        <p:spPr bwMode="auto">
          <a:xfrm>
            <a:off x="4826000" y="3513138"/>
            <a:ext cx="2527300" cy="2781300"/>
          </a:xfrm>
          <a:prstGeom prst="line">
            <a:avLst/>
          </a:prstGeom>
          <a:noFill/>
          <a:ln w="9525">
            <a:solidFill>
              <a:schemeClr val="accent2"/>
            </a:solidFill>
            <a:round/>
            <a:headEnd/>
            <a:tailEnd/>
          </a:ln>
        </p:spPr>
        <p:txBody>
          <a:bodyPr/>
          <a:lstStyle/>
          <a:p>
            <a:endParaRPr lang="en-US"/>
          </a:p>
        </p:txBody>
      </p:sp>
      <p:grpSp>
        <p:nvGrpSpPr>
          <p:cNvPr id="5" name="Group 55"/>
          <p:cNvGrpSpPr>
            <a:grpSpLocks/>
          </p:cNvGrpSpPr>
          <p:nvPr/>
        </p:nvGrpSpPr>
        <p:grpSpPr bwMode="auto">
          <a:xfrm>
            <a:off x="6692900" y="4389438"/>
            <a:ext cx="663575" cy="1384300"/>
            <a:chOff x="4216" y="2765"/>
            <a:chExt cx="418" cy="872"/>
          </a:xfrm>
        </p:grpSpPr>
        <p:sp>
          <p:nvSpPr>
            <p:cNvPr id="45078" name="Line 42"/>
            <p:cNvSpPr>
              <a:spLocks noChangeShapeType="1"/>
            </p:cNvSpPr>
            <p:nvPr/>
          </p:nvSpPr>
          <p:spPr bwMode="auto">
            <a:xfrm>
              <a:off x="4216" y="2765"/>
              <a:ext cx="368" cy="872"/>
            </a:xfrm>
            <a:prstGeom prst="line">
              <a:avLst/>
            </a:prstGeom>
            <a:noFill/>
            <a:ln w="9525">
              <a:solidFill>
                <a:schemeClr val="accent2"/>
              </a:solidFill>
              <a:round/>
              <a:headEnd/>
              <a:tailEnd type="stealth" w="med" len="lg"/>
            </a:ln>
          </p:spPr>
          <p:txBody>
            <a:bodyPr/>
            <a:lstStyle/>
            <a:p>
              <a:endParaRPr lang="en-US"/>
            </a:p>
          </p:txBody>
        </p:sp>
        <p:sp>
          <p:nvSpPr>
            <p:cNvPr id="45079" name="Rectangle 45"/>
            <p:cNvSpPr>
              <a:spLocks noChangeArrowheads="1"/>
            </p:cNvSpPr>
            <p:nvPr/>
          </p:nvSpPr>
          <p:spPr bwMode="auto">
            <a:xfrm>
              <a:off x="4407" y="3017"/>
              <a:ext cx="227" cy="250"/>
            </a:xfrm>
            <a:prstGeom prst="rect">
              <a:avLst/>
            </a:prstGeom>
            <a:noFill/>
            <a:ln w="9525">
              <a:noFill/>
              <a:miter lim="800000"/>
              <a:headEnd/>
              <a:tailEnd/>
            </a:ln>
          </p:spPr>
          <p:txBody>
            <a:bodyPr wrap="none">
              <a:spAutoFit/>
            </a:bodyPr>
            <a:lstStyle/>
            <a:p>
              <a:r>
                <a:rPr lang="en-US" sz="2000">
                  <a:cs typeface="Arial" pitchFamily="34" charset="0"/>
                </a:rPr>
                <a:t>r</a:t>
              </a:r>
              <a:r>
                <a:rPr lang="en-US" sz="2000" baseline="-25000">
                  <a:cs typeface="Arial" pitchFamily="34" charset="0"/>
                </a:rPr>
                <a:t>2</a:t>
              </a:r>
            </a:p>
          </p:txBody>
        </p:sp>
      </p:grpSp>
      <p:grpSp>
        <p:nvGrpSpPr>
          <p:cNvPr id="6" name="Group 54"/>
          <p:cNvGrpSpPr>
            <a:grpSpLocks/>
          </p:cNvGrpSpPr>
          <p:nvPr/>
        </p:nvGrpSpPr>
        <p:grpSpPr bwMode="auto">
          <a:xfrm>
            <a:off x="5499100" y="5437188"/>
            <a:ext cx="1346200" cy="704850"/>
            <a:chOff x="3464" y="3425"/>
            <a:chExt cx="848" cy="444"/>
          </a:xfrm>
        </p:grpSpPr>
        <p:sp>
          <p:nvSpPr>
            <p:cNvPr id="45076" name="Line 43"/>
            <p:cNvSpPr>
              <a:spLocks noChangeShapeType="1"/>
            </p:cNvSpPr>
            <p:nvPr/>
          </p:nvSpPr>
          <p:spPr bwMode="auto">
            <a:xfrm>
              <a:off x="3464" y="3437"/>
              <a:ext cx="848" cy="432"/>
            </a:xfrm>
            <a:prstGeom prst="line">
              <a:avLst/>
            </a:prstGeom>
            <a:noFill/>
            <a:ln w="9525">
              <a:solidFill>
                <a:schemeClr val="accent2"/>
              </a:solidFill>
              <a:round/>
              <a:headEnd/>
              <a:tailEnd type="stealth" w="med" len="lg"/>
            </a:ln>
          </p:spPr>
          <p:txBody>
            <a:bodyPr/>
            <a:lstStyle/>
            <a:p>
              <a:endParaRPr lang="en-US"/>
            </a:p>
          </p:txBody>
        </p:sp>
        <p:sp>
          <p:nvSpPr>
            <p:cNvPr id="45077" name="Rectangle 48"/>
            <p:cNvSpPr>
              <a:spLocks noChangeArrowheads="1"/>
            </p:cNvSpPr>
            <p:nvPr/>
          </p:nvSpPr>
          <p:spPr bwMode="auto">
            <a:xfrm>
              <a:off x="3791" y="3425"/>
              <a:ext cx="227" cy="250"/>
            </a:xfrm>
            <a:prstGeom prst="rect">
              <a:avLst/>
            </a:prstGeom>
            <a:noFill/>
            <a:ln w="9525">
              <a:noFill/>
              <a:miter lim="800000"/>
              <a:headEnd/>
              <a:tailEnd/>
            </a:ln>
          </p:spPr>
          <p:txBody>
            <a:bodyPr wrap="none">
              <a:spAutoFit/>
            </a:bodyPr>
            <a:lstStyle/>
            <a:p>
              <a:r>
                <a:rPr lang="en-US" sz="2000">
                  <a:cs typeface="Arial" pitchFamily="34" charset="0"/>
                </a:rPr>
                <a:t>r</a:t>
              </a:r>
              <a:r>
                <a:rPr lang="en-US" sz="2000" baseline="-25000">
                  <a:cs typeface="Arial" pitchFamily="34" charset="0"/>
                </a:rPr>
                <a:t>2</a:t>
              </a:r>
            </a:p>
          </p:txBody>
        </p:sp>
      </p:grpSp>
      <p:grpSp>
        <p:nvGrpSpPr>
          <p:cNvPr id="7" name="Group 53"/>
          <p:cNvGrpSpPr>
            <a:grpSpLocks/>
          </p:cNvGrpSpPr>
          <p:nvPr/>
        </p:nvGrpSpPr>
        <p:grpSpPr bwMode="auto">
          <a:xfrm>
            <a:off x="5461000" y="4343400"/>
            <a:ext cx="1270000" cy="1155700"/>
            <a:chOff x="3440" y="2736"/>
            <a:chExt cx="800" cy="728"/>
          </a:xfrm>
        </p:grpSpPr>
        <p:sp>
          <p:nvSpPr>
            <p:cNvPr id="45074" name="Oval 51"/>
            <p:cNvSpPr>
              <a:spLocks noChangeArrowheads="1"/>
            </p:cNvSpPr>
            <p:nvPr/>
          </p:nvSpPr>
          <p:spPr bwMode="auto">
            <a:xfrm>
              <a:off x="3440" y="3408"/>
              <a:ext cx="56" cy="56"/>
            </a:xfrm>
            <a:prstGeom prst="ellipse">
              <a:avLst/>
            </a:prstGeom>
            <a:solidFill>
              <a:schemeClr val="accent2"/>
            </a:solidFill>
            <a:ln w="9525">
              <a:solidFill>
                <a:schemeClr val="accent2"/>
              </a:solidFill>
              <a:round/>
              <a:headEnd/>
              <a:tailEnd/>
            </a:ln>
          </p:spPr>
          <p:txBody>
            <a:bodyPr wrap="none" anchor="ctr"/>
            <a:lstStyle/>
            <a:p>
              <a:endParaRPr lang="en-US"/>
            </a:p>
          </p:txBody>
        </p:sp>
        <p:sp>
          <p:nvSpPr>
            <p:cNvPr id="45075" name="Oval 52"/>
            <p:cNvSpPr>
              <a:spLocks noChangeArrowheads="1"/>
            </p:cNvSpPr>
            <p:nvPr/>
          </p:nvSpPr>
          <p:spPr bwMode="auto">
            <a:xfrm>
              <a:off x="4184" y="2736"/>
              <a:ext cx="56" cy="56"/>
            </a:xfrm>
            <a:prstGeom prst="ellipse">
              <a:avLst/>
            </a:prstGeom>
            <a:solidFill>
              <a:schemeClr val="accent2"/>
            </a:solidFill>
            <a:ln w="9525">
              <a:solidFill>
                <a:schemeClr val="accent2"/>
              </a:solidFill>
              <a:round/>
              <a:headEnd/>
              <a:tailEnd/>
            </a:ln>
          </p:spPr>
          <p:txBody>
            <a:bodyPr wrap="none" anchor="ctr"/>
            <a:lstStyle/>
            <a:p>
              <a:endParaRPr lang="en-US"/>
            </a:p>
          </p:txBody>
        </p:sp>
      </p:grpSp>
      <p:sp>
        <p:nvSpPr>
          <p:cNvPr id="68664" name="Oval 56"/>
          <p:cNvSpPr>
            <a:spLocks noChangeArrowheads="1"/>
          </p:cNvSpPr>
          <p:nvPr/>
        </p:nvSpPr>
        <p:spPr bwMode="auto">
          <a:xfrm>
            <a:off x="6921500" y="5816600"/>
            <a:ext cx="88900" cy="88900"/>
          </a:xfrm>
          <a:prstGeom prst="ellipse">
            <a:avLst/>
          </a:prstGeom>
          <a:solidFill>
            <a:schemeClr val="accent2"/>
          </a:solidFill>
          <a:ln w="9525">
            <a:solidFill>
              <a:schemeClr val="accent2"/>
            </a:solidFill>
            <a:round/>
            <a:headEnd/>
            <a:tailEnd/>
          </a:ln>
        </p:spPr>
        <p:txBody>
          <a:bodyPr wrap="none" anchor="ctr"/>
          <a:lstStyle/>
          <a:p>
            <a:endParaRPr 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8620"/>
                                        </p:tgtEl>
                                        <p:attrNameLst>
                                          <p:attrName>style.visibility</p:attrName>
                                        </p:attrNameLst>
                                      </p:cBhvr>
                                      <p:to>
                                        <p:strVal val="visible"/>
                                      </p:to>
                                    </p:set>
                                    <p:animEffect transition="in" filter="fade">
                                      <p:cBhvr>
                                        <p:cTn id="15" dur="1000"/>
                                        <p:tgtEl>
                                          <p:spTgt spid="686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8617"/>
                                        </p:tgtEl>
                                        <p:attrNameLst>
                                          <p:attrName>style.visibility</p:attrName>
                                        </p:attrNameLst>
                                      </p:cBhvr>
                                      <p:to>
                                        <p:strVal val="visible"/>
                                      </p:to>
                                    </p:set>
                                    <p:animEffect transition="in" filter="dissolve">
                                      <p:cBhvr>
                                        <p:cTn id="20" dur="500"/>
                                        <p:tgtEl>
                                          <p:spTgt spid="6861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68631"/>
                                        </p:tgtEl>
                                        <p:attrNameLst>
                                          <p:attrName>style.visibility</p:attrName>
                                        </p:attrNameLst>
                                      </p:cBhvr>
                                      <p:to>
                                        <p:strVal val="visible"/>
                                      </p:to>
                                    </p:set>
                                    <p:animEffect transition="in" filter="wipe(down)">
                                      <p:cBhvr>
                                        <p:cTn id="28" dur="2000"/>
                                        <p:tgtEl>
                                          <p:spTgt spid="68631"/>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8614"/>
                                        </p:tgtEl>
                                        <p:attrNameLst>
                                          <p:attrName>style.visibility</p:attrName>
                                        </p:attrNameLst>
                                      </p:cBhvr>
                                      <p:to>
                                        <p:strVal val="visible"/>
                                      </p:to>
                                    </p:set>
                                    <p:animEffect transition="in" filter="dissolve">
                                      <p:cBhvr>
                                        <p:cTn id="37" dur="500"/>
                                        <p:tgtEl>
                                          <p:spTgt spid="68614"/>
                                        </p:tgtEl>
                                      </p:cBhvr>
                                    </p:animEffect>
                                  </p:childTnLst>
                                </p:cTn>
                              </p:par>
                            </p:childTnLst>
                          </p:cTn>
                        </p:par>
                        <p:par>
                          <p:cTn id="38" fill="hold">
                            <p:stCondLst>
                              <p:cond delay="500"/>
                            </p:stCondLst>
                            <p:childTnLst>
                              <p:par>
                                <p:cTn id="39" presetID="35" presetClass="emph" presetSubtype="0" repeatCount="3000" fill="hold" nodeType="afterEffect">
                                  <p:stCondLst>
                                    <p:cond delay="0"/>
                                  </p:stCondLst>
                                  <p:childTnLst>
                                    <p:anim calcmode="discrete" valueType="str">
                                      <p:cBhvr>
                                        <p:cTn id="40" dur="500" fill="hold"/>
                                        <p:tgtEl>
                                          <p:spTgt spid="7"/>
                                        </p:tgtEl>
                                        <p:attrNameLst>
                                          <p:attrName>style.visibility</p:attrName>
                                        </p:attrNameLst>
                                      </p:cBhvr>
                                      <p:tavLst>
                                        <p:tav tm="0">
                                          <p:val>
                                            <p:strVal val="hidden"/>
                                          </p:val>
                                        </p:tav>
                                        <p:tav tm="50000">
                                          <p:val>
                                            <p:strVal val="visible"/>
                                          </p:val>
                                        </p:tav>
                                      </p:tavLst>
                                    </p:anim>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68647"/>
                                        </p:tgtEl>
                                        <p:attrNameLst>
                                          <p:attrName>style.visibility</p:attrName>
                                        </p:attrNameLst>
                                      </p:cBhvr>
                                      <p:to>
                                        <p:strVal val="visible"/>
                                      </p:to>
                                    </p:set>
                                    <p:animEffect transition="in" filter="wipe(down)">
                                      <p:cBhvr>
                                        <p:cTn id="48" dur="2000"/>
                                        <p:tgtEl>
                                          <p:spTgt spid="68647"/>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68643"/>
                                        </p:tgtEl>
                                        <p:attrNameLst>
                                          <p:attrName>style.visibility</p:attrName>
                                        </p:attrNameLst>
                                      </p:cBhvr>
                                      <p:to>
                                        <p:strVal val="visible"/>
                                      </p:to>
                                    </p:set>
                                    <p:animEffect transition="in" filter="wipe(right)">
                                      <p:cBhvr>
                                        <p:cTn id="56" dur="2000"/>
                                        <p:tgtEl>
                                          <p:spTgt spid="68643"/>
                                        </p:tgtEl>
                                      </p:cBhvr>
                                    </p:animEffect>
                                  </p:childTnLst>
                                </p:cTn>
                              </p:par>
                            </p:childTnLst>
                          </p:cTn>
                        </p:par>
                        <p:par>
                          <p:cTn id="57" fill="hold">
                            <p:stCondLst>
                              <p:cond delay="8000"/>
                            </p:stCondLst>
                            <p:childTnLst>
                              <p:par>
                                <p:cTn id="58" presetID="10" presetClass="entr" presetSubtype="0" fill="hold" grpId="0" nodeType="afterEffect">
                                  <p:stCondLst>
                                    <p:cond delay="0"/>
                                  </p:stCondLst>
                                  <p:childTnLst>
                                    <p:set>
                                      <p:cBhvr>
                                        <p:cTn id="59" dur="1" fill="hold">
                                          <p:stCondLst>
                                            <p:cond delay="0"/>
                                          </p:stCondLst>
                                        </p:cTn>
                                        <p:tgtEl>
                                          <p:spTgt spid="68664"/>
                                        </p:tgtEl>
                                        <p:attrNameLst>
                                          <p:attrName>style.visibility</p:attrName>
                                        </p:attrNameLst>
                                      </p:cBhvr>
                                      <p:to>
                                        <p:strVal val="visible"/>
                                      </p:to>
                                    </p:set>
                                    <p:animEffect transition="in" filter="fade">
                                      <p:cBhvr>
                                        <p:cTn id="60" dur="1000"/>
                                        <p:tgtEl>
                                          <p:spTgt spid="68664"/>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68616"/>
                                        </p:tgtEl>
                                        <p:attrNameLst>
                                          <p:attrName>style.visibility</p:attrName>
                                        </p:attrNameLst>
                                      </p:cBhvr>
                                      <p:to>
                                        <p:strVal val="visible"/>
                                      </p:to>
                                    </p:set>
                                    <p:animEffect transition="in" filter="dissolve">
                                      <p:cBhvr>
                                        <p:cTn id="65" dur="500"/>
                                        <p:tgtEl>
                                          <p:spTgt spid="68616"/>
                                        </p:tgtEl>
                                      </p:cBhvr>
                                    </p:animEffect>
                                  </p:childTnLst>
                                </p:cTn>
                              </p:par>
                            </p:childTnLst>
                          </p:cTn>
                        </p:par>
                        <p:par>
                          <p:cTn id="66" fill="hold">
                            <p:stCondLst>
                              <p:cond delay="500"/>
                            </p:stCondLst>
                            <p:childTnLst>
                              <p:par>
                                <p:cTn id="67" presetID="35" presetClass="emph" presetSubtype="0" repeatCount="3000" fill="hold" grpId="1" nodeType="afterEffect">
                                  <p:stCondLst>
                                    <p:cond delay="0"/>
                                  </p:stCondLst>
                                  <p:childTnLst>
                                    <p:anim calcmode="discrete" valueType="str">
                                      <p:cBhvr>
                                        <p:cTn id="68" dur="500" fill="hold"/>
                                        <p:tgtEl>
                                          <p:spTgt spid="68664"/>
                                        </p:tgtEl>
                                        <p:attrNameLst>
                                          <p:attrName>style.visibility</p:attrName>
                                        </p:attrNameLst>
                                      </p:cBhvr>
                                      <p:tavLst>
                                        <p:tav tm="0">
                                          <p:val>
                                            <p:strVal val="hidden"/>
                                          </p:val>
                                        </p:tav>
                                        <p:tav tm="50000">
                                          <p:val>
                                            <p:strVal val="visible"/>
                                          </p:val>
                                        </p:tav>
                                      </p:tavLst>
                                    </p:anim>
                                  </p:childTnLst>
                                </p:cTn>
                              </p:par>
                            </p:childTnLst>
                          </p:cTn>
                        </p:par>
                        <p:par>
                          <p:cTn id="69" fill="hold">
                            <p:stCondLst>
                              <p:cond delay="2000"/>
                            </p:stCondLst>
                            <p:childTnLst>
                              <p:par>
                                <p:cTn id="70" presetID="22" presetClass="entr" presetSubtype="1" fill="hold" grpId="0" nodeType="afterEffect">
                                  <p:stCondLst>
                                    <p:cond delay="0"/>
                                  </p:stCondLst>
                                  <p:childTnLst>
                                    <p:set>
                                      <p:cBhvr>
                                        <p:cTn id="71" dur="1" fill="hold">
                                          <p:stCondLst>
                                            <p:cond delay="0"/>
                                          </p:stCondLst>
                                        </p:cTn>
                                        <p:tgtEl>
                                          <p:spTgt spid="68652"/>
                                        </p:tgtEl>
                                        <p:attrNameLst>
                                          <p:attrName>style.visibility</p:attrName>
                                        </p:attrNameLst>
                                      </p:cBhvr>
                                      <p:to>
                                        <p:strVal val="visible"/>
                                      </p:to>
                                    </p:set>
                                    <p:animEffect transition="in" filter="wipe(up)">
                                      <p:cBhvr>
                                        <p:cTn id="72" dur="2000"/>
                                        <p:tgtEl>
                                          <p:spTgt spid="68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6" grpId="0"/>
      <p:bldP spid="68617" grpId="0"/>
      <p:bldP spid="68620" grpId="0"/>
      <p:bldP spid="68631" grpId="0" animBg="1"/>
      <p:bldP spid="68643" grpId="0" animBg="1"/>
      <p:bldP spid="68647" grpId="0" animBg="1"/>
      <p:bldP spid="68652" grpId="0" animBg="1"/>
      <p:bldP spid="68664" grpId="0" animBg="1"/>
      <p:bldP spid="6866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endParaRPr lang="en-US" dirty="0" smtClean="0"/>
          </a:p>
        </p:txBody>
      </p:sp>
      <p:grpSp>
        <p:nvGrpSpPr>
          <p:cNvPr id="2" name="Group 65"/>
          <p:cNvGrpSpPr>
            <a:grpSpLocks noGrp="1"/>
          </p:cNvGrpSpPr>
          <p:nvPr>
            <p:ph type="body" idx="1"/>
          </p:nvPr>
        </p:nvGrpSpPr>
        <p:grpSpPr bwMode="auto">
          <a:xfrm>
            <a:off x="463550" y="274638"/>
            <a:ext cx="4181475" cy="1419225"/>
            <a:chOff x="336" y="384"/>
            <a:chExt cx="6280" cy="216"/>
          </a:xfrm>
        </p:grpSpPr>
        <p:sp>
          <p:nvSpPr>
            <p:cNvPr id="64552" name="Rectangle 66"/>
            <p:cNvSpPr>
              <a:spLocks noChangeArrowheads="1"/>
            </p:cNvSpPr>
            <p:nvPr/>
          </p:nvSpPr>
          <p:spPr bwMode="auto">
            <a:xfrm>
              <a:off x="336" y="384"/>
              <a:ext cx="6037" cy="216"/>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64553" name="Text Box 67"/>
            <p:cNvSpPr txBox="1">
              <a:spLocks noChangeArrowheads="1"/>
            </p:cNvSpPr>
            <p:nvPr/>
          </p:nvSpPr>
          <p:spPr bwMode="auto">
            <a:xfrm>
              <a:off x="336" y="384"/>
              <a:ext cx="6280" cy="201"/>
            </a:xfrm>
            <a:prstGeom prst="rect">
              <a:avLst/>
            </a:prstGeom>
            <a:noFill/>
            <a:ln w="9525">
              <a:noFill/>
              <a:miter lim="800000"/>
              <a:headEnd/>
              <a:tailEnd/>
            </a:ln>
          </p:spPr>
          <p:txBody>
            <a:bodyPr>
              <a:spAutoFit/>
            </a:bodyPr>
            <a:lstStyle/>
            <a:p>
              <a:pPr eaLnBrk="0" hangingPunct="0"/>
              <a:endParaRPr lang="en-US" sz="2000" b="1" dirty="0">
                <a:solidFill>
                  <a:srgbClr val="FFFF99"/>
                </a:solidFill>
                <a:latin typeface="Times New Roman" pitchFamily="18" charset="0"/>
              </a:endParaRPr>
            </a:p>
            <a:p>
              <a:pPr eaLnBrk="0" hangingPunct="0"/>
              <a:r>
                <a:rPr lang="en-US" sz="2000" b="1" dirty="0">
                  <a:solidFill>
                    <a:srgbClr val="FFFF99"/>
                  </a:solidFill>
                  <a:latin typeface="Times New Roman" pitchFamily="18" charset="0"/>
                </a:rPr>
                <a:t>PROBLEM :</a:t>
              </a:r>
              <a:r>
                <a:rPr lang="en-US" sz="2000" dirty="0">
                  <a:solidFill>
                    <a:schemeClr val="bg1"/>
                  </a:solidFill>
                  <a:latin typeface="Times New Roman" pitchFamily="18" charset="0"/>
                </a:rPr>
                <a:t> </a:t>
              </a:r>
              <a:endParaRPr lang="en-US" sz="2000" dirty="0" smtClean="0">
                <a:solidFill>
                  <a:schemeClr val="bg1"/>
                </a:solidFill>
                <a:latin typeface="Times New Roman" pitchFamily="18" charset="0"/>
              </a:endParaRPr>
            </a:p>
            <a:p>
              <a:pPr eaLnBrk="0" hangingPunct="0"/>
              <a:endParaRPr lang="en-US" sz="2000" dirty="0" smtClean="0">
                <a:solidFill>
                  <a:schemeClr val="bg1"/>
                </a:solidFill>
                <a:latin typeface="Times New Roman" pitchFamily="18" charset="0"/>
              </a:endParaRPr>
            </a:p>
            <a:p>
              <a:pPr eaLnBrk="0" hangingPunct="0"/>
              <a:r>
                <a:rPr lang="en-US" sz="2000" dirty="0" smtClean="0">
                  <a:solidFill>
                    <a:schemeClr val="bg1"/>
                  </a:solidFill>
                </a:rPr>
                <a:t>To </a:t>
              </a:r>
              <a:r>
                <a:rPr lang="en-US" sz="2000" dirty="0">
                  <a:solidFill>
                    <a:schemeClr val="bg1"/>
                  </a:solidFill>
                </a:rPr>
                <a:t>make 12 equal parts of circle. </a:t>
              </a:r>
              <a:endParaRPr lang="en-US" sz="2000" b="1" dirty="0">
                <a:solidFill>
                  <a:schemeClr val="bg1"/>
                </a:solidFill>
                <a:latin typeface="Times New Roman" pitchFamily="18" charset="0"/>
              </a:endParaRPr>
            </a:p>
          </p:txBody>
        </p:sp>
      </p:grpSp>
      <p:sp>
        <p:nvSpPr>
          <p:cNvPr id="95" name="Rectangle 66"/>
          <p:cNvSpPr>
            <a:spLocks noGrp="1" noChangeArrowheads="1"/>
          </p:cNvSpPr>
          <p:nvPr>
            <p:ph type="body" sz="half" idx="3"/>
          </p:nvPr>
        </p:nvSpPr>
        <p:spPr>
          <a:xfrm>
            <a:off x="4645025" y="274638"/>
            <a:ext cx="4041775" cy="1379537"/>
          </a:xfrm>
          <a:solidFill>
            <a:schemeClr val="accent2"/>
          </a:solidFill>
          <a:ln>
            <a:solidFill>
              <a:schemeClr val="tx1"/>
            </a:solidFill>
          </a:ln>
        </p:spPr>
        <p:txBody>
          <a:bodyPr wrap="none" anchor="ctr"/>
          <a:lstStyle/>
          <a:p>
            <a:pPr>
              <a:defRPr/>
            </a:pPr>
            <a:endParaRPr lang="en-US" sz="1400" dirty="0" smtClean="0">
              <a:solidFill>
                <a:srgbClr val="FFFF99"/>
              </a:solidFill>
              <a:latin typeface="+mj-lt"/>
            </a:endParaRPr>
          </a:p>
          <a:p>
            <a:pPr>
              <a:defRPr/>
            </a:pPr>
            <a:endParaRPr lang="en-US" sz="1400" dirty="0" smtClean="0">
              <a:solidFill>
                <a:srgbClr val="FFFF99"/>
              </a:solidFill>
              <a:latin typeface="+mj-lt"/>
            </a:endParaRPr>
          </a:p>
          <a:p>
            <a:pPr>
              <a:defRPr/>
            </a:pPr>
            <a:endParaRPr lang="en-US" dirty="0"/>
          </a:p>
        </p:txBody>
      </p:sp>
      <p:sp>
        <p:nvSpPr>
          <p:cNvPr id="64515" name="Content Placeholder 3"/>
          <p:cNvSpPr>
            <a:spLocks noGrp="1"/>
          </p:cNvSpPr>
          <p:nvPr>
            <p:ph sz="quarter" idx="2"/>
          </p:nvPr>
        </p:nvSpPr>
        <p:spPr>
          <a:xfrm>
            <a:off x="507009" y="2208582"/>
            <a:ext cx="4040188" cy="3941763"/>
          </a:xfrm>
        </p:spPr>
        <p:txBody>
          <a:bodyPr/>
          <a:lstStyle/>
          <a:p>
            <a:pPr>
              <a:buFontTx/>
              <a:buNone/>
            </a:pPr>
            <a:endParaRPr lang="en-US" dirty="0" smtClean="0"/>
          </a:p>
        </p:txBody>
      </p:sp>
      <p:sp>
        <p:nvSpPr>
          <p:cNvPr id="75" name="Oval 2"/>
          <p:cNvSpPr>
            <a:spLocks noChangeArrowheads="1"/>
          </p:cNvSpPr>
          <p:nvPr/>
        </p:nvSpPr>
        <p:spPr bwMode="auto">
          <a:xfrm>
            <a:off x="1003741" y="2817885"/>
            <a:ext cx="2623704" cy="2463636"/>
          </a:xfrm>
          <a:prstGeom prst="ellipse">
            <a:avLst/>
          </a:prstGeom>
          <a:solidFill>
            <a:schemeClr val="bg1"/>
          </a:solidFill>
          <a:ln w="28575">
            <a:solidFill>
              <a:srgbClr val="00B050"/>
            </a:solidFill>
            <a:round/>
            <a:headEnd/>
            <a:tailEnd/>
          </a:ln>
        </p:spPr>
        <p:txBody>
          <a:bodyPr wrap="none" anchor="ctr"/>
          <a:lstStyle/>
          <a:p>
            <a:endParaRPr lang="en-US"/>
          </a:p>
        </p:txBody>
      </p:sp>
      <p:sp>
        <p:nvSpPr>
          <p:cNvPr id="76" name="Line 4"/>
          <p:cNvSpPr>
            <a:spLocks noChangeShapeType="1"/>
          </p:cNvSpPr>
          <p:nvPr/>
        </p:nvSpPr>
        <p:spPr bwMode="auto">
          <a:xfrm>
            <a:off x="2303711" y="2856255"/>
            <a:ext cx="0" cy="2463636"/>
          </a:xfrm>
          <a:prstGeom prst="line">
            <a:avLst/>
          </a:prstGeom>
          <a:noFill/>
          <a:ln w="9525">
            <a:solidFill>
              <a:srgbClr val="FFFF00"/>
            </a:solidFill>
            <a:round/>
            <a:headEnd/>
            <a:tailEnd/>
          </a:ln>
        </p:spPr>
        <p:txBody>
          <a:bodyPr/>
          <a:lstStyle/>
          <a:p>
            <a:endParaRPr lang="en-US"/>
          </a:p>
        </p:txBody>
      </p:sp>
      <p:sp>
        <p:nvSpPr>
          <p:cNvPr id="77" name="Line 5"/>
          <p:cNvSpPr>
            <a:spLocks noChangeShapeType="1"/>
          </p:cNvSpPr>
          <p:nvPr/>
        </p:nvSpPr>
        <p:spPr bwMode="auto">
          <a:xfrm>
            <a:off x="1022753" y="4112619"/>
            <a:ext cx="2604691" cy="0"/>
          </a:xfrm>
          <a:prstGeom prst="line">
            <a:avLst/>
          </a:prstGeom>
          <a:noFill/>
          <a:ln w="9525">
            <a:solidFill>
              <a:srgbClr val="FFFF00"/>
            </a:solidFill>
            <a:round/>
            <a:headEnd/>
            <a:tailEnd/>
          </a:ln>
        </p:spPr>
        <p:txBody>
          <a:bodyPr/>
          <a:lstStyle/>
          <a:p>
            <a:endParaRPr lang="en-US"/>
          </a:p>
        </p:txBody>
      </p:sp>
      <p:sp>
        <p:nvSpPr>
          <p:cNvPr id="78" name="Line 6"/>
          <p:cNvSpPr>
            <a:spLocks noChangeShapeType="1"/>
          </p:cNvSpPr>
          <p:nvPr/>
        </p:nvSpPr>
        <p:spPr bwMode="auto">
          <a:xfrm rot="900000">
            <a:off x="1338834" y="3257935"/>
            <a:ext cx="1913116" cy="1695982"/>
          </a:xfrm>
          <a:prstGeom prst="line">
            <a:avLst/>
          </a:prstGeom>
          <a:noFill/>
          <a:ln w="9525">
            <a:solidFill>
              <a:srgbClr val="FFFF00"/>
            </a:solidFill>
            <a:round/>
            <a:headEnd/>
            <a:tailEnd/>
          </a:ln>
        </p:spPr>
        <p:txBody>
          <a:bodyPr/>
          <a:lstStyle/>
          <a:p>
            <a:endParaRPr lang="en-US"/>
          </a:p>
        </p:txBody>
      </p:sp>
      <p:sp>
        <p:nvSpPr>
          <p:cNvPr id="79" name="Line 7"/>
          <p:cNvSpPr>
            <a:spLocks noChangeShapeType="1"/>
          </p:cNvSpPr>
          <p:nvPr/>
        </p:nvSpPr>
        <p:spPr bwMode="auto">
          <a:xfrm rot="20700000" flipH="1">
            <a:off x="1348341" y="3253472"/>
            <a:ext cx="1936882" cy="1682592"/>
          </a:xfrm>
          <a:prstGeom prst="line">
            <a:avLst/>
          </a:prstGeom>
          <a:noFill/>
          <a:ln w="9525">
            <a:solidFill>
              <a:srgbClr val="FFFF00"/>
            </a:solidFill>
            <a:round/>
            <a:headEnd/>
            <a:tailEnd/>
          </a:ln>
        </p:spPr>
        <p:txBody>
          <a:bodyPr/>
          <a:lstStyle/>
          <a:p>
            <a:endParaRPr lang="en-US"/>
          </a:p>
        </p:txBody>
      </p:sp>
      <p:sp>
        <p:nvSpPr>
          <p:cNvPr id="80" name="Text Box 8"/>
          <p:cNvSpPr txBox="1">
            <a:spLocks noChangeArrowheads="1"/>
          </p:cNvSpPr>
          <p:nvPr/>
        </p:nvSpPr>
        <p:spPr bwMode="auto">
          <a:xfrm>
            <a:off x="2296580" y="5261871"/>
            <a:ext cx="275679" cy="432922"/>
          </a:xfrm>
          <a:prstGeom prst="rect">
            <a:avLst/>
          </a:prstGeom>
          <a:noFill/>
          <a:ln w="9525">
            <a:noFill/>
            <a:miter lim="800000"/>
            <a:headEnd/>
            <a:tailEnd/>
          </a:ln>
        </p:spPr>
        <p:txBody>
          <a:bodyPr wrap="none">
            <a:spAutoFit/>
          </a:bodyPr>
          <a:lstStyle/>
          <a:p>
            <a:pPr eaLnBrk="0" hangingPunct="0"/>
            <a:endParaRPr lang="en-US" sz="1400">
              <a:solidFill>
                <a:srgbClr val="FF0000"/>
              </a:solidFill>
              <a:latin typeface="Times New Roman" pitchFamily="18" charset="0"/>
            </a:endParaRPr>
          </a:p>
        </p:txBody>
      </p:sp>
      <p:sp>
        <p:nvSpPr>
          <p:cNvPr id="81" name="Line 101"/>
          <p:cNvSpPr>
            <a:spLocks noChangeShapeType="1"/>
          </p:cNvSpPr>
          <p:nvPr/>
        </p:nvSpPr>
        <p:spPr bwMode="auto">
          <a:xfrm rot="900000" flipH="1">
            <a:off x="1348341" y="3266861"/>
            <a:ext cx="1948765" cy="1669203"/>
          </a:xfrm>
          <a:prstGeom prst="line">
            <a:avLst/>
          </a:prstGeom>
          <a:noFill/>
          <a:ln w="9525">
            <a:solidFill>
              <a:srgbClr val="FFFF00"/>
            </a:solidFill>
            <a:round/>
            <a:headEnd/>
            <a:tailEnd/>
          </a:ln>
        </p:spPr>
        <p:txBody>
          <a:bodyPr/>
          <a:lstStyle/>
          <a:p>
            <a:endParaRPr lang="en-US"/>
          </a:p>
        </p:txBody>
      </p:sp>
      <p:sp>
        <p:nvSpPr>
          <p:cNvPr id="82" name="Line 102"/>
          <p:cNvSpPr>
            <a:spLocks noChangeShapeType="1"/>
          </p:cNvSpPr>
          <p:nvPr/>
        </p:nvSpPr>
        <p:spPr bwMode="auto">
          <a:xfrm rot="20700000">
            <a:off x="1336457" y="3275787"/>
            <a:ext cx="1946390" cy="1653581"/>
          </a:xfrm>
          <a:prstGeom prst="line">
            <a:avLst/>
          </a:prstGeom>
          <a:noFill/>
          <a:ln w="9525">
            <a:solidFill>
              <a:srgbClr val="FFFF00"/>
            </a:solidFill>
            <a:round/>
            <a:headEnd/>
            <a:tailEnd/>
          </a:ln>
        </p:spPr>
        <p:txBody>
          <a:bodyPr/>
          <a:lstStyle/>
          <a:p>
            <a:endParaRPr lang="en-US"/>
          </a:p>
        </p:txBody>
      </p:sp>
      <p:sp>
        <p:nvSpPr>
          <p:cNvPr id="83" name="Text Box 130"/>
          <p:cNvSpPr txBox="1">
            <a:spLocks noChangeArrowheads="1"/>
          </p:cNvSpPr>
          <p:nvPr/>
        </p:nvSpPr>
        <p:spPr bwMode="auto">
          <a:xfrm>
            <a:off x="3478806" y="4547773"/>
            <a:ext cx="461049" cy="428459"/>
          </a:xfrm>
          <a:prstGeom prst="rect">
            <a:avLst/>
          </a:prstGeom>
          <a:noFill/>
          <a:ln w="9525">
            <a:noFill/>
            <a:miter lim="800000"/>
            <a:headEnd/>
            <a:tailEnd/>
          </a:ln>
        </p:spPr>
        <p:txBody>
          <a:bodyPr>
            <a:spAutoFit/>
          </a:bodyPr>
          <a:lstStyle/>
          <a:p>
            <a:pPr>
              <a:spcBef>
                <a:spcPct val="50000"/>
              </a:spcBef>
            </a:pPr>
            <a:r>
              <a:rPr lang="en-US" sz="1400" dirty="0"/>
              <a:t>2</a:t>
            </a:r>
            <a:endParaRPr lang="en-SG" sz="1400" dirty="0"/>
          </a:p>
        </p:txBody>
      </p:sp>
      <p:sp>
        <p:nvSpPr>
          <p:cNvPr id="84" name="Text Box 131"/>
          <p:cNvSpPr txBox="1">
            <a:spLocks noChangeArrowheads="1"/>
          </p:cNvSpPr>
          <p:nvPr/>
        </p:nvSpPr>
        <p:spPr bwMode="auto">
          <a:xfrm>
            <a:off x="3605985" y="3976495"/>
            <a:ext cx="461049" cy="428459"/>
          </a:xfrm>
          <a:prstGeom prst="rect">
            <a:avLst/>
          </a:prstGeom>
          <a:noFill/>
          <a:ln w="9525">
            <a:noFill/>
            <a:miter lim="800000"/>
            <a:headEnd/>
            <a:tailEnd/>
          </a:ln>
        </p:spPr>
        <p:txBody>
          <a:bodyPr>
            <a:spAutoFit/>
          </a:bodyPr>
          <a:lstStyle/>
          <a:p>
            <a:pPr>
              <a:spcBef>
                <a:spcPct val="50000"/>
              </a:spcBef>
            </a:pPr>
            <a:r>
              <a:rPr lang="en-US" sz="1400" dirty="0"/>
              <a:t>3</a:t>
            </a:r>
            <a:endParaRPr lang="en-SG" sz="1400" dirty="0"/>
          </a:p>
        </p:txBody>
      </p:sp>
      <p:sp>
        <p:nvSpPr>
          <p:cNvPr id="85" name="Text Box 132"/>
          <p:cNvSpPr txBox="1">
            <a:spLocks noChangeArrowheads="1"/>
          </p:cNvSpPr>
          <p:nvPr/>
        </p:nvSpPr>
        <p:spPr bwMode="auto">
          <a:xfrm>
            <a:off x="2824173" y="2673267"/>
            <a:ext cx="461049" cy="428459"/>
          </a:xfrm>
          <a:prstGeom prst="rect">
            <a:avLst/>
          </a:prstGeom>
          <a:noFill/>
          <a:ln w="9525">
            <a:noFill/>
            <a:miter lim="800000"/>
            <a:headEnd/>
            <a:tailEnd/>
          </a:ln>
        </p:spPr>
        <p:txBody>
          <a:bodyPr>
            <a:spAutoFit/>
          </a:bodyPr>
          <a:lstStyle/>
          <a:p>
            <a:pPr>
              <a:spcBef>
                <a:spcPct val="50000"/>
              </a:spcBef>
            </a:pPr>
            <a:r>
              <a:rPr lang="en-US" sz="1400" dirty="0"/>
              <a:t>5</a:t>
            </a:r>
            <a:endParaRPr lang="en-SG" sz="1400" dirty="0"/>
          </a:p>
        </p:txBody>
      </p:sp>
      <p:sp>
        <p:nvSpPr>
          <p:cNvPr id="86" name="Text Box 133"/>
          <p:cNvSpPr txBox="1">
            <a:spLocks noChangeArrowheads="1"/>
          </p:cNvSpPr>
          <p:nvPr/>
        </p:nvSpPr>
        <p:spPr bwMode="auto">
          <a:xfrm>
            <a:off x="3437860" y="3279149"/>
            <a:ext cx="461049" cy="428459"/>
          </a:xfrm>
          <a:prstGeom prst="rect">
            <a:avLst/>
          </a:prstGeom>
          <a:noFill/>
          <a:ln w="9525">
            <a:noFill/>
            <a:miter lim="800000"/>
            <a:headEnd/>
            <a:tailEnd/>
          </a:ln>
        </p:spPr>
        <p:txBody>
          <a:bodyPr>
            <a:spAutoFit/>
          </a:bodyPr>
          <a:lstStyle/>
          <a:p>
            <a:pPr>
              <a:spcBef>
                <a:spcPct val="50000"/>
              </a:spcBef>
            </a:pPr>
            <a:r>
              <a:rPr lang="en-US" sz="1400" dirty="0"/>
              <a:t>4</a:t>
            </a:r>
            <a:endParaRPr lang="en-SG" sz="1400" dirty="0"/>
          </a:p>
        </p:txBody>
      </p:sp>
      <p:sp>
        <p:nvSpPr>
          <p:cNvPr id="87" name="Text Box 134"/>
          <p:cNvSpPr txBox="1">
            <a:spLocks noChangeArrowheads="1"/>
          </p:cNvSpPr>
          <p:nvPr/>
        </p:nvSpPr>
        <p:spPr bwMode="auto">
          <a:xfrm>
            <a:off x="2161590" y="2459038"/>
            <a:ext cx="461049" cy="428459"/>
          </a:xfrm>
          <a:prstGeom prst="rect">
            <a:avLst/>
          </a:prstGeom>
          <a:noFill/>
          <a:ln w="9525">
            <a:noFill/>
            <a:miter lim="800000"/>
            <a:headEnd/>
            <a:tailEnd/>
          </a:ln>
        </p:spPr>
        <p:txBody>
          <a:bodyPr>
            <a:spAutoFit/>
          </a:bodyPr>
          <a:lstStyle/>
          <a:p>
            <a:pPr>
              <a:spcBef>
                <a:spcPct val="50000"/>
              </a:spcBef>
            </a:pPr>
            <a:r>
              <a:rPr lang="en-US" sz="1400" dirty="0"/>
              <a:t>6</a:t>
            </a:r>
            <a:endParaRPr lang="en-SG" sz="1400" dirty="0"/>
          </a:p>
        </p:txBody>
      </p:sp>
      <p:sp>
        <p:nvSpPr>
          <p:cNvPr id="88" name="Text Box 135"/>
          <p:cNvSpPr txBox="1">
            <a:spLocks noChangeArrowheads="1"/>
          </p:cNvSpPr>
          <p:nvPr/>
        </p:nvSpPr>
        <p:spPr bwMode="auto">
          <a:xfrm>
            <a:off x="1336457" y="2691120"/>
            <a:ext cx="461049" cy="428459"/>
          </a:xfrm>
          <a:prstGeom prst="rect">
            <a:avLst/>
          </a:prstGeom>
          <a:noFill/>
          <a:ln w="9525">
            <a:noFill/>
            <a:miter lim="800000"/>
            <a:headEnd/>
            <a:tailEnd/>
          </a:ln>
        </p:spPr>
        <p:txBody>
          <a:bodyPr>
            <a:spAutoFit/>
          </a:bodyPr>
          <a:lstStyle/>
          <a:p>
            <a:pPr>
              <a:spcBef>
                <a:spcPct val="50000"/>
              </a:spcBef>
            </a:pPr>
            <a:r>
              <a:rPr lang="en-US" sz="1400" dirty="0"/>
              <a:t>7</a:t>
            </a:r>
            <a:endParaRPr lang="en-SG" sz="1400" dirty="0"/>
          </a:p>
        </p:txBody>
      </p:sp>
      <p:sp>
        <p:nvSpPr>
          <p:cNvPr id="89" name="Text Box 136"/>
          <p:cNvSpPr txBox="1">
            <a:spLocks noChangeArrowheads="1"/>
          </p:cNvSpPr>
          <p:nvPr/>
        </p:nvSpPr>
        <p:spPr bwMode="auto">
          <a:xfrm>
            <a:off x="773217" y="3193219"/>
            <a:ext cx="461049" cy="428459"/>
          </a:xfrm>
          <a:prstGeom prst="rect">
            <a:avLst/>
          </a:prstGeom>
          <a:noFill/>
          <a:ln w="9525">
            <a:noFill/>
            <a:miter lim="800000"/>
            <a:headEnd/>
            <a:tailEnd/>
          </a:ln>
        </p:spPr>
        <p:txBody>
          <a:bodyPr>
            <a:spAutoFit/>
          </a:bodyPr>
          <a:lstStyle/>
          <a:p>
            <a:pPr>
              <a:spcBef>
                <a:spcPct val="50000"/>
              </a:spcBef>
            </a:pPr>
            <a:r>
              <a:rPr lang="en-US" sz="1400" dirty="0"/>
              <a:t>8</a:t>
            </a:r>
            <a:endParaRPr lang="en-SG" sz="1400" dirty="0"/>
          </a:p>
        </p:txBody>
      </p:sp>
      <p:sp>
        <p:nvSpPr>
          <p:cNvPr id="90" name="Text Box 137"/>
          <p:cNvSpPr txBox="1">
            <a:spLocks noChangeArrowheads="1"/>
          </p:cNvSpPr>
          <p:nvPr/>
        </p:nvSpPr>
        <p:spPr bwMode="auto">
          <a:xfrm>
            <a:off x="671025" y="3925169"/>
            <a:ext cx="461049" cy="428459"/>
          </a:xfrm>
          <a:prstGeom prst="rect">
            <a:avLst/>
          </a:prstGeom>
          <a:noFill/>
          <a:ln w="9525">
            <a:noFill/>
            <a:miter lim="800000"/>
            <a:headEnd/>
            <a:tailEnd/>
          </a:ln>
        </p:spPr>
        <p:txBody>
          <a:bodyPr>
            <a:spAutoFit/>
          </a:bodyPr>
          <a:lstStyle/>
          <a:p>
            <a:pPr>
              <a:spcBef>
                <a:spcPct val="50000"/>
              </a:spcBef>
            </a:pPr>
            <a:r>
              <a:rPr lang="en-US" sz="1400" dirty="0"/>
              <a:t>9</a:t>
            </a:r>
            <a:endParaRPr lang="en-SG" sz="1400" dirty="0"/>
          </a:p>
        </p:txBody>
      </p:sp>
      <p:sp>
        <p:nvSpPr>
          <p:cNvPr id="91" name="Text Box 138"/>
          <p:cNvSpPr txBox="1">
            <a:spLocks noChangeArrowheads="1"/>
          </p:cNvSpPr>
          <p:nvPr/>
        </p:nvSpPr>
        <p:spPr bwMode="auto">
          <a:xfrm>
            <a:off x="764046" y="4547773"/>
            <a:ext cx="701078" cy="428459"/>
          </a:xfrm>
          <a:prstGeom prst="rect">
            <a:avLst/>
          </a:prstGeom>
          <a:noFill/>
          <a:ln w="9525">
            <a:noFill/>
            <a:miter lim="800000"/>
            <a:headEnd/>
            <a:tailEnd/>
          </a:ln>
        </p:spPr>
        <p:txBody>
          <a:bodyPr>
            <a:spAutoFit/>
          </a:bodyPr>
          <a:lstStyle/>
          <a:p>
            <a:pPr>
              <a:spcBef>
                <a:spcPct val="50000"/>
              </a:spcBef>
            </a:pPr>
            <a:r>
              <a:rPr lang="en-US" sz="1400" dirty="0"/>
              <a:t>10</a:t>
            </a:r>
            <a:endParaRPr lang="en-SG" sz="1400" dirty="0"/>
          </a:p>
        </p:txBody>
      </p:sp>
      <p:sp>
        <p:nvSpPr>
          <p:cNvPr id="92" name="Text Box 139"/>
          <p:cNvSpPr txBox="1">
            <a:spLocks noChangeArrowheads="1"/>
          </p:cNvSpPr>
          <p:nvPr/>
        </p:nvSpPr>
        <p:spPr bwMode="auto">
          <a:xfrm>
            <a:off x="1254770" y="5018631"/>
            <a:ext cx="838920" cy="428459"/>
          </a:xfrm>
          <a:prstGeom prst="rect">
            <a:avLst/>
          </a:prstGeom>
          <a:noFill/>
          <a:ln w="9525">
            <a:noFill/>
            <a:miter lim="800000"/>
            <a:headEnd/>
            <a:tailEnd/>
          </a:ln>
        </p:spPr>
        <p:txBody>
          <a:bodyPr>
            <a:spAutoFit/>
          </a:bodyPr>
          <a:lstStyle/>
          <a:p>
            <a:pPr>
              <a:spcBef>
                <a:spcPct val="50000"/>
              </a:spcBef>
            </a:pPr>
            <a:r>
              <a:rPr lang="en-US" sz="1400" dirty="0"/>
              <a:t>11</a:t>
            </a:r>
            <a:endParaRPr lang="en-SG" sz="1400" dirty="0"/>
          </a:p>
        </p:txBody>
      </p:sp>
      <p:sp>
        <p:nvSpPr>
          <p:cNvPr id="93" name="Text Box 140"/>
          <p:cNvSpPr txBox="1">
            <a:spLocks noChangeArrowheads="1"/>
          </p:cNvSpPr>
          <p:nvPr/>
        </p:nvSpPr>
        <p:spPr bwMode="auto">
          <a:xfrm>
            <a:off x="2095999" y="5341689"/>
            <a:ext cx="838919" cy="428459"/>
          </a:xfrm>
          <a:prstGeom prst="rect">
            <a:avLst/>
          </a:prstGeom>
          <a:noFill/>
          <a:ln w="9525">
            <a:noFill/>
            <a:miter lim="800000"/>
            <a:headEnd/>
            <a:tailEnd/>
          </a:ln>
        </p:spPr>
        <p:txBody>
          <a:bodyPr>
            <a:spAutoFit/>
          </a:bodyPr>
          <a:lstStyle/>
          <a:p>
            <a:pPr>
              <a:spcBef>
                <a:spcPct val="50000"/>
              </a:spcBef>
            </a:pPr>
            <a:r>
              <a:rPr lang="en-US" sz="1400" dirty="0"/>
              <a:t>12</a:t>
            </a:r>
            <a:endParaRPr lang="en-SG" sz="1400" dirty="0"/>
          </a:p>
        </p:txBody>
      </p:sp>
      <p:sp>
        <p:nvSpPr>
          <p:cNvPr id="94" name="Text Box 130"/>
          <p:cNvSpPr txBox="1">
            <a:spLocks noChangeArrowheads="1"/>
          </p:cNvSpPr>
          <p:nvPr/>
        </p:nvSpPr>
        <p:spPr bwMode="auto">
          <a:xfrm>
            <a:off x="2862740" y="5105662"/>
            <a:ext cx="461049" cy="428459"/>
          </a:xfrm>
          <a:prstGeom prst="rect">
            <a:avLst/>
          </a:prstGeom>
          <a:noFill/>
          <a:ln w="9525">
            <a:noFill/>
            <a:miter lim="800000"/>
            <a:headEnd/>
            <a:tailEnd/>
          </a:ln>
        </p:spPr>
        <p:txBody>
          <a:bodyPr>
            <a:spAutoFit/>
          </a:bodyPr>
          <a:lstStyle/>
          <a:p>
            <a:pPr>
              <a:spcBef>
                <a:spcPct val="50000"/>
              </a:spcBef>
            </a:pPr>
            <a:r>
              <a:rPr lang="en-SG" sz="1400" dirty="0"/>
              <a:t>1</a:t>
            </a:r>
          </a:p>
        </p:txBody>
      </p:sp>
      <p:sp>
        <p:nvSpPr>
          <p:cNvPr id="64538" name="Text Box 67"/>
          <p:cNvSpPr txBox="1">
            <a:spLocks noChangeArrowheads="1"/>
          </p:cNvSpPr>
          <p:nvPr/>
        </p:nvSpPr>
        <p:spPr bwMode="auto">
          <a:xfrm>
            <a:off x="4813300" y="600075"/>
            <a:ext cx="3873500" cy="1016000"/>
          </a:xfrm>
          <a:prstGeom prst="rect">
            <a:avLst/>
          </a:prstGeom>
          <a:noFill/>
          <a:ln w="9525">
            <a:noFill/>
            <a:miter lim="800000"/>
            <a:headEnd/>
            <a:tailEnd/>
          </a:ln>
        </p:spPr>
        <p:txBody>
          <a:bodyPr>
            <a:spAutoFit/>
          </a:bodyPr>
          <a:lstStyle/>
          <a:p>
            <a:pPr eaLnBrk="0" hangingPunct="0"/>
            <a:r>
              <a:rPr lang="en-US" sz="2000" b="1" dirty="0">
                <a:solidFill>
                  <a:srgbClr val="FFFF99"/>
                </a:solidFill>
                <a:latin typeface="Times New Roman" pitchFamily="18" charset="0"/>
              </a:rPr>
              <a:t>PROBLEM :</a:t>
            </a:r>
            <a:r>
              <a:rPr lang="en-US" sz="2000" dirty="0">
                <a:solidFill>
                  <a:schemeClr val="bg1"/>
                </a:solidFill>
                <a:latin typeface="Times New Roman" pitchFamily="18" charset="0"/>
              </a:rPr>
              <a:t> </a:t>
            </a:r>
          </a:p>
          <a:p>
            <a:pPr eaLnBrk="0" hangingPunct="0"/>
            <a:endParaRPr lang="en-US" sz="2000" dirty="0">
              <a:solidFill>
                <a:schemeClr val="bg1"/>
              </a:solidFill>
              <a:latin typeface="Times New Roman" pitchFamily="18" charset="0"/>
            </a:endParaRPr>
          </a:p>
          <a:p>
            <a:pPr eaLnBrk="0" hangingPunct="0"/>
            <a:r>
              <a:rPr lang="en-US" sz="2000" dirty="0">
                <a:solidFill>
                  <a:schemeClr val="bg1"/>
                </a:solidFill>
              </a:rPr>
              <a:t>To make 08 equal parts of circle. </a:t>
            </a:r>
            <a:endParaRPr lang="en-US" sz="2000" b="1" dirty="0">
              <a:solidFill>
                <a:schemeClr val="bg1"/>
              </a:solidFill>
              <a:latin typeface="Times New Roman" pitchFamily="18" charset="0"/>
            </a:endParaRPr>
          </a:p>
        </p:txBody>
      </p:sp>
      <p:sp>
        <p:nvSpPr>
          <p:cNvPr id="101" name="Oval 2"/>
          <p:cNvSpPr>
            <a:spLocks noChangeArrowheads="1"/>
          </p:cNvSpPr>
          <p:nvPr/>
        </p:nvSpPr>
        <p:spPr bwMode="auto">
          <a:xfrm>
            <a:off x="5497393" y="2893549"/>
            <a:ext cx="2411140" cy="2327879"/>
          </a:xfrm>
          <a:prstGeom prst="ellipse">
            <a:avLst/>
          </a:prstGeom>
          <a:solidFill>
            <a:schemeClr val="bg1"/>
          </a:solidFill>
          <a:ln w="28575">
            <a:solidFill>
              <a:srgbClr val="00B050"/>
            </a:solidFill>
            <a:round/>
            <a:headEnd/>
            <a:tailEnd/>
          </a:ln>
        </p:spPr>
        <p:txBody>
          <a:bodyPr wrap="none" anchor="ctr"/>
          <a:lstStyle/>
          <a:p>
            <a:endParaRPr lang="en-US"/>
          </a:p>
        </p:txBody>
      </p:sp>
      <p:sp>
        <p:nvSpPr>
          <p:cNvPr id="102" name="Line 4"/>
          <p:cNvSpPr>
            <a:spLocks noChangeShapeType="1"/>
          </p:cNvSpPr>
          <p:nvPr/>
        </p:nvSpPr>
        <p:spPr bwMode="auto">
          <a:xfrm>
            <a:off x="6692044" y="2893549"/>
            <a:ext cx="0" cy="2327879"/>
          </a:xfrm>
          <a:prstGeom prst="line">
            <a:avLst/>
          </a:prstGeom>
          <a:noFill/>
          <a:ln w="9525">
            <a:solidFill>
              <a:srgbClr val="FFFF00"/>
            </a:solidFill>
            <a:round/>
            <a:headEnd/>
            <a:tailEnd/>
          </a:ln>
        </p:spPr>
        <p:txBody>
          <a:bodyPr/>
          <a:lstStyle/>
          <a:p>
            <a:endParaRPr lang="en-US"/>
          </a:p>
        </p:txBody>
      </p:sp>
      <p:sp>
        <p:nvSpPr>
          <p:cNvPr id="103" name="Line 5"/>
          <p:cNvSpPr>
            <a:spLocks noChangeShapeType="1"/>
          </p:cNvSpPr>
          <p:nvPr/>
        </p:nvSpPr>
        <p:spPr bwMode="auto">
          <a:xfrm>
            <a:off x="5514865" y="4080682"/>
            <a:ext cx="2393668" cy="0"/>
          </a:xfrm>
          <a:prstGeom prst="line">
            <a:avLst/>
          </a:prstGeom>
          <a:noFill/>
          <a:ln w="9525">
            <a:solidFill>
              <a:srgbClr val="FFFF00"/>
            </a:solidFill>
            <a:round/>
            <a:headEnd/>
            <a:tailEnd/>
          </a:ln>
        </p:spPr>
        <p:txBody>
          <a:bodyPr/>
          <a:lstStyle/>
          <a:p>
            <a:endParaRPr lang="en-US"/>
          </a:p>
        </p:txBody>
      </p:sp>
      <p:sp>
        <p:nvSpPr>
          <p:cNvPr id="104" name="Line 6"/>
          <p:cNvSpPr>
            <a:spLocks noChangeShapeType="1"/>
          </p:cNvSpPr>
          <p:nvPr/>
        </p:nvSpPr>
        <p:spPr bwMode="auto">
          <a:xfrm rot="900000">
            <a:off x="5606593" y="3450215"/>
            <a:ext cx="2175268" cy="1260934"/>
          </a:xfrm>
          <a:prstGeom prst="line">
            <a:avLst/>
          </a:prstGeom>
          <a:noFill/>
          <a:ln w="9525">
            <a:solidFill>
              <a:srgbClr val="FFFF00"/>
            </a:solidFill>
            <a:round/>
            <a:headEnd/>
            <a:tailEnd/>
          </a:ln>
        </p:spPr>
        <p:txBody>
          <a:bodyPr/>
          <a:lstStyle/>
          <a:p>
            <a:endParaRPr lang="en-US"/>
          </a:p>
        </p:txBody>
      </p:sp>
      <p:sp>
        <p:nvSpPr>
          <p:cNvPr id="105" name="Line 101"/>
          <p:cNvSpPr>
            <a:spLocks noChangeShapeType="1"/>
          </p:cNvSpPr>
          <p:nvPr/>
        </p:nvSpPr>
        <p:spPr bwMode="auto">
          <a:xfrm rot="900000" flipH="1">
            <a:off x="5988795" y="2986326"/>
            <a:ext cx="1406499" cy="2188712"/>
          </a:xfrm>
          <a:prstGeom prst="line">
            <a:avLst/>
          </a:prstGeom>
          <a:noFill/>
          <a:ln w="9525">
            <a:solidFill>
              <a:srgbClr val="FFFF00"/>
            </a:solidFill>
            <a:round/>
            <a:headEnd/>
            <a:tailEnd/>
          </a:ln>
        </p:spPr>
        <p:txBody>
          <a:bodyPr/>
          <a:lstStyle/>
          <a:p>
            <a:endParaRPr lang="en-US"/>
          </a:p>
        </p:txBody>
      </p:sp>
      <p:sp>
        <p:nvSpPr>
          <p:cNvPr id="106" name="Text Box 130"/>
          <p:cNvSpPr txBox="1">
            <a:spLocks noChangeArrowheads="1"/>
          </p:cNvSpPr>
          <p:nvPr/>
        </p:nvSpPr>
        <p:spPr bwMode="auto">
          <a:xfrm>
            <a:off x="7663925" y="2849268"/>
            <a:ext cx="423697" cy="404849"/>
          </a:xfrm>
          <a:prstGeom prst="rect">
            <a:avLst/>
          </a:prstGeom>
          <a:noFill/>
          <a:ln w="9525">
            <a:noFill/>
            <a:miter lim="800000"/>
            <a:headEnd/>
            <a:tailEnd/>
          </a:ln>
        </p:spPr>
        <p:txBody>
          <a:bodyPr>
            <a:spAutoFit/>
          </a:bodyPr>
          <a:lstStyle/>
          <a:p>
            <a:pPr>
              <a:spcBef>
                <a:spcPct val="50000"/>
              </a:spcBef>
            </a:pPr>
            <a:r>
              <a:rPr lang="en-SG" sz="1400" dirty="0"/>
              <a:t>3</a:t>
            </a:r>
          </a:p>
        </p:txBody>
      </p:sp>
      <p:sp>
        <p:nvSpPr>
          <p:cNvPr id="107" name="Text Box 130"/>
          <p:cNvSpPr txBox="1">
            <a:spLocks noChangeArrowheads="1"/>
          </p:cNvSpPr>
          <p:nvPr/>
        </p:nvSpPr>
        <p:spPr bwMode="auto">
          <a:xfrm>
            <a:off x="7915086" y="3903561"/>
            <a:ext cx="423697" cy="404849"/>
          </a:xfrm>
          <a:prstGeom prst="rect">
            <a:avLst/>
          </a:prstGeom>
          <a:noFill/>
          <a:ln w="9525">
            <a:noFill/>
            <a:miter lim="800000"/>
            <a:headEnd/>
            <a:tailEnd/>
          </a:ln>
        </p:spPr>
        <p:txBody>
          <a:bodyPr>
            <a:spAutoFit/>
          </a:bodyPr>
          <a:lstStyle/>
          <a:p>
            <a:pPr>
              <a:spcBef>
                <a:spcPct val="50000"/>
              </a:spcBef>
            </a:pPr>
            <a:r>
              <a:rPr lang="en-SG" sz="1400" dirty="0"/>
              <a:t>2</a:t>
            </a:r>
          </a:p>
        </p:txBody>
      </p:sp>
      <p:sp>
        <p:nvSpPr>
          <p:cNvPr id="108" name="Text Box 130"/>
          <p:cNvSpPr txBox="1">
            <a:spLocks noChangeArrowheads="1"/>
          </p:cNvSpPr>
          <p:nvPr/>
        </p:nvSpPr>
        <p:spPr bwMode="auto">
          <a:xfrm>
            <a:off x="6480195" y="5267816"/>
            <a:ext cx="423697" cy="404849"/>
          </a:xfrm>
          <a:prstGeom prst="rect">
            <a:avLst/>
          </a:prstGeom>
          <a:noFill/>
          <a:ln w="9525">
            <a:noFill/>
            <a:miter lim="800000"/>
            <a:headEnd/>
            <a:tailEnd/>
          </a:ln>
        </p:spPr>
        <p:txBody>
          <a:bodyPr>
            <a:spAutoFit/>
          </a:bodyPr>
          <a:lstStyle/>
          <a:p>
            <a:pPr>
              <a:spcBef>
                <a:spcPct val="50000"/>
              </a:spcBef>
            </a:pPr>
            <a:r>
              <a:rPr lang="en-SG" sz="1400" dirty="0"/>
              <a:t>8</a:t>
            </a:r>
          </a:p>
        </p:txBody>
      </p:sp>
      <p:sp>
        <p:nvSpPr>
          <p:cNvPr id="109" name="Text Box 130"/>
          <p:cNvSpPr txBox="1">
            <a:spLocks noChangeArrowheads="1"/>
          </p:cNvSpPr>
          <p:nvPr/>
        </p:nvSpPr>
        <p:spPr bwMode="auto">
          <a:xfrm>
            <a:off x="5473370" y="4862968"/>
            <a:ext cx="423697" cy="404849"/>
          </a:xfrm>
          <a:prstGeom prst="rect">
            <a:avLst/>
          </a:prstGeom>
          <a:noFill/>
          <a:ln w="9525">
            <a:noFill/>
            <a:miter lim="800000"/>
            <a:headEnd/>
            <a:tailEnd/>
          </a:ln>
        </p:spPr>
        <p:txBody>
          <a:bodyPr>
            <a:spAutoFit/>
          </a:bodyPr>
          <a:lstStyle/>
          <a:p>
            <a:pPr>
              <a:spcBef>
                <a:spcPct val="50000"/>
              </a:spcBef>
            </a:pPr>
            <a:r>
              <a:rPr lang="en-SG" sz="1400" dirty="0"/>
              <a:t>7</a:t>
            </a:r>
          </a:p>
        </p:txBody>
      </p:sp>
      <p:sp>
        <p:nvSpPr>
          <p:cNvPr id="110" name="Text Box 130"/>
          <p:cNvSpPr txBox="1">
            <a:spLocks noChangeArrowheads="1"/>
          </p:cNvSpPr>
          <p:nvPr/>
        </p:nvSpPr>
        <p:spPr bwMode="auto">
          <a:xfrm>
            <a:off x="6480195" y="2444419"/>
            <a:ext cx="423697" cy="404849"/>
          </a:xfrm>
          <a:prstGeom prst="rect">
            <a:avLst/>
          </a:prstGeom>
          <a:noFill/>
          <a:ln w="9525">
            <a:noFill/>
            <a:miter lim="800000"/>
            <a:headEnd/>
            <a:tailEnd/>
          </a:ln>
        </p:spPr>
        <p:txBody>
          <a:bodyPr>
            <a:spAutoFit/>
          </a:bodyPr>
          <a:lstStyle/>
          <a:p>
            <a:pPr>
              <a:spcBef>
                <a:spcPct val="50000"/>
              </a:spcBef>
            </a:pPr>
            <a:r>
              <a:rPr lang="en-SG" sz="1400" dirty="0"/>
              <a:t>4</a:t>
            </a:r>
          </a:p>
        </p:txBody>
      </p:sp>
      <p:sp>
        <p:nvSpPr>
          <p:cNvPr id="111" name="Text Box 130"/>
          <p:cNvSpPr txBox="1">
            <a:spLocks noChangeArrowheads="1"/>
          </p:cNvSpPr>
          <p:nvPr/>
        </p:nvSpPr>
        <p:spPr bwMode="auto">
          <a:xfrm>
            <a:off x="5473370" y="2870353"/>
            <a:ext cx="423697" cy="404849"/>
          </a:xfrm>
          <a:prstGeom prst="rect">
            <a:avLst/>
          </a:prstGeom>
          <a:noFill/>
          <a:ln w="9525">
            <a:noFill/>
            <a:miter lim="800000"/>
            <a:headEnd/>
            <a:tailEnd/>
          </a:ln>
        </p:spPr>
        <p:txBody>
          <a:bodyPr>
            <a:spAutoFit/>
          </a:bodyPr>
          <a:lstStyle/>
          <a:p>
            <a:pPr>
              <a:spcBef>
                <a:spcPct val="50000"/>
              </a:spcBef>
            </a:pPr>
            <a:r>
              <a:rPr lang="en-SG" sz="1400" dirty="0"/>
              <a:t>5</a:t>
            </a:r>
          </a:p>
        </p:txBody>
      </p:sp>
      <p:sp>
        <p:nvSpPr>
          <p:cNvPr id="112" name="Text Box 130"/>
          <p:cNvSpPr txBox="1">
            <a:spLocks noChangeArrowheads="1"/>
          </p:cNvSpPr>
          <p:nvPr/>
        </p:nvSpPr>
        <p:spPr bwMode="auto">
          <a:xfrm>
            <a:off x="5049673" y="3878258"/>
            <a:ext cx="423697" cy="404849"/>
          </a:xfrm>
          <a:prstGeom prst="rect">
            <a:avLst/>
          </a:prstGeom>
          <a:noFill/>
          <a:ln w="9525">
            <a:noFill/>
            <a:miter lim="800000"/>
            <a:headEnd/>
            <a:tailEnd/>
          </a:ln>
        </p:spPr>
        <p:txBody>
          <a:bodyPr>
            <a:spAutoFit/>
          </a:bodyPr>
          <a:lstStyle/>
          <a:p>
            <a:pPr>
              <a:spcBef>
                <a:spcPct val="50000"/>
              </a:spcBef>
            </a:pPr>
            <a:r>
              <a:rPr lang="en-SG" sz="1400" dirty="0"/>
              <a:t>6</a:t>
            </a:r>
          </a:p>
        </p:txBody>
      </p:sp>
      <p:sp>
        <p:nvSpPr>
          <p:cNvPr id="113" name="Text Box 130"/>
          <p:cNvSpPr txBox="1">
            <a:spLocks noChangeArrowheads="1"/>
          </p:cNvSpPr>
          <p:nvPr/>
        </p:nvSpPr>
        <p:spPr bwMode="auto">
          <a:xfrm>
            <a:off x="7491389" y="5019003"/>
            <a:ext cx="423697" cy="404849"/>
          </a:xfrm>
          <a:prstGeom prst="rect">
            <a:avLst/>
          </a:prstGeom>
          <a:noFill/>
          <a:ln w="9525">
            <a:noFill/>
            <a:miter lim="800000"/>
            <a:headEnd/>
            <a:tailEnd/>
          </a:ln>
        </p:spPr>
        <p:txBody>
          <a:bodyPr>
            <a:spAutoFit/>
          </a:bodyPr>
          <a:lstStyle/>
          <a:p>
            <a:pPr>
              <a:spcBef>
                <a:spcPct val="50000"/>
              </a:spcBef>
            </a:pPr>
            <a:r>
              <a:rPr lang="en-SG" sz="1400" dirty="0"/>
              <a:t>1</a:t>
            </a:r>
          </a:p>
        </p:txBody>
      </p:sp>
      <p:sp>
        <p:nvSpPr>
          <p:cNvPr id="45" name="Oval 123"/>
          <p:cNvSpPr>
            <a:spLocks noChangeArrowheads="1"/>
          </p:cNvSpPr>
          <p:nvPr/>
        </p:nvSpPr>
        <p:spPr bwMode="auto">
          <a:xfrm>
            <a:off x="6653944" y="4042582"/>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 name="Oval 123"/>
          <p:cNvSpPr>
            <a:spLocks noChangeArrowheads="1"/>
          </p:cNvSpPr>
          <p:nvPr/>
        </p:nvSpPr>
        <p:spPr bwMode="auto">
          <a:xfrm>
            <a:off x="2265611" y="4074519"/>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blinds(horizontal)">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blinds(horizontal)">
                                      <p:cBhvr>
                                        <p:cTn id="17" dur="500"/>
                                        <p:tgtEl>
                                          <p:spTgt spid="7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blinds(horizontal)">
                                      <p:cBhvr>
                                        <p:cTn id="22" dur="500"/>
                                        <p:tgtEl>
                                          <p:spTgt spid="76"/>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blinds(horizontal)">
                                      <p:cBhvr>
                                        <p:cTn id="26" dur="500"/>
                                        <p:tgtEl>
                                          <p:spTgt spid="78"/>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blinds(horizontal)">
                                      <p:cBhvr>
                                        <p:cTn id="30" dur="500"/>
                                        <p:tgtEl>
                                          <p:spTgt spid="82"/>
                                        </p:tgtEl>
                                      </p:cBhvr>
                                    </p:animEffect>
                                  </p:childTnLst>
                                </p:cTn>
                              </p:par>
                            </p:childTnLst>
                          </p:cTn>
                        </p:par>
                        <p:par>
                          <p:cTn id="31" fill="hold">
                            <p:stCondLst>
                              <p:cond delay="1500"/>
                            </p:stCondLst>
                            <p:childTnLst>
                              <p:par>
                                <p:cTn id="32" presetID="3" presetClass="entr" presetSubtype="1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linds(horizontal)">
                                      <p:cBhvr>
                                        <p:cTn id="34" dur="500"/>
                                        <p:tgtEl>
                                          <p:spTgt spid="77"/>
                                        </p:tgtEl>
                                      </p:cBhvr>
                                    </p:animEffect>
                                  </p:childTnLst>
                                </p:cTn>
                              </p:par>
                            </p:childTnLst>
                          </p:cTn>
                        </p:par>
                        <p:par>
                          <p:cTn id="35" fill="hold">
                            <p:stCondLst>
                              <p:cond delay="2000"/>
                            </p:stCondLst>
                            <p:childTnLst>
                              <p:par>
                                <p:cTn id="36" presetID="3" presetClass="entr" presetSubtype="10"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Effect transition="in" filter="blinds(horizontal)">
                                      <p:cBhvr>
                                        <p:cTn id="38" dur="500"/>
                                        <p:tgtEl>
                                          <p:spTgt spid="81"/>
                                        </p:tgtEl>
                                      </p:cBhvr>
                                    </p:animEffect>
                                  </p:childTnLst>
                                </p:cTn>
                              </p:par>
                            </p:childTnLst>
                          </p:cTn>
                        </p:par>
                        <p:par>
                          <p:cTn id="39" fill="hold">
                            <p:stCondLst>
                              <p:cond delay="2500"/>
                            </p:stCondLst>
                            <p:childTnLst>
                              <p:par>
                                <p:cTn id="40" presetID="3" presetClass="entr" presetSubtype="1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blinds(horizontal)">
                                      <p:cBhvr>
                                        <p:cTn id="42" dur="500"/>
                                        <p:tgtEl>
                                          <p:spTgt spid="79"/>
                                        </p:tgtEl>
                                      </p:cBhvr>
                                    </p:animEffect>
                                  </p:childTnLst>
                                </p:cTn>
                              </p:par>
                            </p:childTnLst>
                          </p:cTn>
                        </p:par>
                        <p:par>
                          <p:cTn id="43" fill="hold">
                            <p:stCondLst>
                              <p:cond delay="3000"/>
                            </p:stCondLst>
                            <p:childTnLst>
                              <p:par>
                                <p:cTn id="44" presetID="3" presetClass="entr" presetSubtype="10" fill="hold" grpId="0" nodeType="after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blinds(horizontal)">
                                      <p:cBhvr>
                                        <p:cTn id="46" dur="500"/>
                                        <p:tgtEl>
                                          <p:spTgt spid="94"/>
                                        </p:tgtEl>
                                      </p:cBhvr>
                                    </p:animEffect>
                                  </p:childTnLst>
                                </p:cTn>
                              </p:par>
                            </p:childTnLst>
                          </p:cTn>
                        </p:par>
                        <p:par>
                          <p:cTn id="47" fill="hold">
                            <p:stCondLst>
                              <p:cond delay="3500"/>
                            </p:stCondLst>
                            <p:childTnLst>
                              <p:par>
                                <p:cTn id="48" presetID="3" presetClass="entr" presetSubtype="10" fill="hold" grpId="0" nodeType="after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blinds(horizontal)">
                                      <p:cBhvr>
                                        <p:cTn id="50" dur="500"/>
                                        <p:tgtEl>
                                          <p:spTgt spid="83"/>
                                        </p:tgtEl>
                                      </p:cBhvr>
                                    </p:animEffect>
                                  </p:childTnLst>
                                </p:cTn>
                              </p:par>
                            </p:childTnLst>
                          </p:cTn>
                        </p:par>
                        <p:par>
                          <p:cTn id="51" fill="hold">
                            <p:stCondLst>
                              <p:cond delay="4000"/>
                            </p:stCondLst>
                            <p:childTnLst>
                              <p:par>
                                <p:cTn id="52" presetID="3" presetClass="entr" presetSubtype="10"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blinds(horizontal)">
                                      <p:cBhvr>
                                        <p:cTn id="54" dur="500"/>
                                        <p:tgtEl>
                                          <p:spTgt spid="84"/>
                                        </p:tgtEl>
                                      </p:cBhvr>
                                    </p:animEffect>
                                  </p:childTnLst>
                                </p:cTn>
                              </p:par>
                            </p:childTnLst>
                          </p:cTn>
                        </p:par>
                        <p:par>
                          <p:cTn id="55" fill="hold">
                            <p:stCondLst>
                              <p:cond delay="4500"/>
                            </p:stCondLst>
                            <p:childTnLst>
                              <p:par>
                                <p:cTn id="56" presetID="3" presetClass="entr" presetSubtype="1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blinds(horizontal)">
                                      <p:cBhvr>
                                        <p:cTn id="58" dur="500"/>
                                        <p:tgtEl>
                                          <p:spTgt spid="86"/>
                                        </p:tgtEl>
                                      </p:cBhvr>
                                    </p:animEffect>
                                  </p:childTnLst>
                                </p:cTn>
                              </p:par>
                            </p:childTnLst>
                          </p:cTn>
                        </p:par>
                        <p:par>
                          <p:cTn id="59" fill="hold">
                            <p:stCondLst>
                              <p:cond delay="5000"/>
                            </p:stCondLst>
                            <p:childTnLst>
                              <p:par>
                                <p:cTn id="60" presetID="3" presetClass="entr" presetSubtype="1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blinds(horizontal)">
                                      <p:cBhvr>
                                        <p:cTn id="62" dur="500"/>
                                        <p:tgtEl>
                                          <p:spTgt spid="85"/>
                                        </p:tgtEl>
                                      </p:cBhvr>
                                    </p:animEffect>
                                  </p:childTnLst>
                                </p:cTn>
                              </p:par>
                            </p:childTnLst>
                          </p:cTn>
                        </p:par>
                        <p:par>
                          <p:cTn id="63" fill="hold">
                            <p:stCondLst>
                              <p:cond delay="5500"/>
                            </p:stCondLst>
                            <p:childTnLst>
                              <p:par>
                                <p:cTn id="64" presetID="3" presetClass="entr" presetSubtype="10" fill="hold" grpId="0"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blinds(horizontal)">
                                      <p:cBhvr>
                                        <p:cTn id="66" dur="500"/>
                                        <p:tgtEl>
                                          <p:spTgt spid="87"/>
                                        </p:tgtEl>
                                      </p:cBhvr>
                                    </p:animEffect>
                                  </p:childTnLst>
                                </p:cTn>
                              </p:par>
                            </p:childTnLst>
                          </p:cTn>
                        </p:par>
                        <p:par>
                          <p:cTn id="67" fill="hold">
                            <p:stCondLst>
                              <p:cond delay="6000"/>
                            </p:stCondLst>
                            <p:childTnLst>
                              <p:par>
                                <p:cTn id="68" presetID="3" presetClass="entr" presetSubtype="10"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linds(horizontal)">
                                      <p:cBhvr>
                                        <p:cTn id="70" dur="500"/>
                                        <p:tgtEl>
                                          <p:spTgt spid="88"/>
                                        </p:tgtEl>
                                      </p:cBhvr>
                                    </p:animEffect>
                                  </p:childTnLst>
                                </p:cTn>
                              </p:par>
                            </p:childTnLst>
                          </p:cTn>
                        </p:par>
                        <p:par>
                          <p:cTn id="71" fill="hold">
                            <p:stCondLst>
                              <p:cond delay="6500"/>
                            </p:stCondLst>
                            <p:childTnLst>
                              <p:par>
                                <p:cTn id="72" presetID="3" presetClass="entr" presetSubtype="10" fill="hold" grpId="0" nodeType="afterEffect">
                                  <p:stCondLst>
                                    <p:cond delay="0"/>
                                  </p:stCondLst>
                                  <p:childTnLst>
                                    <p:set>
                                      <p:cBhvr>
                                        <p:cTn id="73" dur="1" fill="hold">
                                          <p:stCondLst>
                                            <p:cond delay="0"/>
                                          </p:stCondLst>
                                        </p:cTn>
                                        <p:tgtEl>
                                          <p:spTgt spid="89"/>
                                        </p:tgtEl>
                                        <p:attrNameLst>
                                          <p:attrName>style.visibility</p:attrName>
                                        </p:attrNameLst>
                                      </p:cBhvr>
                                      <p:to>
                                        <p:strVal val="visible"/>
                                      </p:to>
                                    </p:set>
                                    <p:animEffect transition="in" filter="blinds(horizontal)">
                                      <p:cBhvr>
                                        <p:cTn id="74" dur="500"/>
                                        <p:tgtEl>
                                          <p:spTgt spid="89"/>
                                        </p:tgtEl>
                                      </p:cBhvr>
                                    </p:animEffect>
                                  </p:childTnLst>
                                </p:cTn>
                              </p:par>
                            </p:childTnLst>
                          </p:cTn>
                        </p:par>
                        <p:par>
                          <p:cTn id="75" fill="hold">
                            <p:stCondLst>
                              <p:cond delay="7000"/>
                            </p:stCondLst>
                            <p:childTnLst>
                              <p:par>
                                <p:cTn id="76" presetID="3" presetClass="entr" presetSubtype="10" fill="hold" grpId="0"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blinds(horizontal)">
                                      <p:cBhvr>
                                        <p:cTn id="78" dur="500"/>
                                        <p:tgtEl>
                                          <p:spTgt spid="90"/>
                                        </p:tgtEl>
                                      </p:cBhvr>
                                    </p:animEffect>
                                  </p:childTnLst>
                                </p:cTn>
                              </p:par>
                            </p:childTnLst>
                          </p:cTn>
                        </p:par>
                        <p:par>
                          <p:cTn id="79" fill="hold">
                            <p:stCondLst>
                              <p:cond delay="7500"/>
                            </p:stCondLst>
                            <p:childTnLst>
                              <p:par>
                                <p:cTn id="80" presetID="3" presetClass="entr" presetSubtype="10"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blinds(horizontal)">
                                      <p:cBhvr>
                                        <p:cTn id="82" dur="500"/>
                                        <p:tgtEl>
                                          <p:spTgt spid="91"/>
                                        </p:tgtEl>
                                      </p:cBhvr>
                                    </p:animEffect>
                                  </p:childTnLst>
                                </p:cTn>
                              </p:par>
                            </p:childTnLst>
                          </p:cTn>
                        </p:par>
                        <p:par>
                          <p:cTn id="83" fill="hold">
                            <p:stCondLst>
                              <p:cond delay="8000"/>
                            </p:stCondLst>
                            <p:childTnLst>
                              <p:par>
                                <p:cTn id="84" presetID="3" presetClass="entr" presetSubtype="10"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blinds(horizontal)">
                                      <p:cBhvr>
                                        <p:cTn id="86" dur="500"/>
                                        <p:tgtEl>
                                          <p:spTgt spid="92"/>
                                        </p:tgtEl>
                                      </p:cBhvr>
                                    </p:animEffect>
                                  </p:childTnLst>
                                </p:cTn>
                              </p:par>
                            </p:childTnLst>
                          </p:cTn>
                        </p:par>
                        <p:par>
                          <p:cTn id="87" fill="hold">
                            <p:stCondLst>
                              <p:cond delay="8500"/>
                            </p:stCondLst>
                            <p:childTnLst>
                              <p:par>
                                <p:cTn id="88" presetID="3" presetClass="entr" presetSubtype="10" fill="hold" grpId="0" nodeType="afterEffect">
                                  <p:stCondLst>
                                    <p:cond delay="0"/>
                                  </p:stCondLst>
                                  <p:childTnLst>
                                    <p:set>
                                      <p:cBhvr>
                                        <p:cTn id="89" dur="1" fill="hold">
                                          <p:stCondLst>
                                            <p:cond delay="0"/>
                                          </p:stCondLst>
                                        </p:cTn>
                                        <p:tgtEl>
                                          <p:spTgt spid="93"/>
                                        </p:tgtEl>
                                        <p:attrNameLst>
                                          <p:attrName>style.visibility</p:attrName>
                                        </p:attrNameLst>
                                      </p:cBhvr>
                                      <p:to>
                                        <p:strVal val="visible"/>
                                      </p:to>
                                    </p:set>
                                    <p:animEffect transition="in" filter="blinds(horizontal)">
                                      <p:cBhvr>
                                        <p:cTn id="90" dur="500"/>
                                        <p:tgtEl>
                                          <p:spTgt spid="93"/>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nodeType="clickEffect">
                                  <p:stCondLst>
                                    <p:cond delay="0"/>
                                  </p:stCondLst>
                                  <p:childTnLst>
                                    <p:set>
                                      <p:cBhvr>
                                        <p:cTn id="94" dur="1" fill="hold">
                                          <p:stCondLst>
                                            <p:cond delay="0"/>
                                          </p:stCondLst>
                                        </p:cTn>
                                        <p:tgtEl>
                                          <p:spTgt spid="64538">
                                            <p:txEl>
                                              <p:pRg st="0" end="0"/>
                                            </p:txEl>
                                          </p:spTgt>
                                        </p:tgtEl>
                                        <p:attrNameLst>
                                          <p:attrName>style.visibility</p:attrName>
                                        </p:attrNameLst>
                                      </p:cBhvr>
                                      <p:to>
                                        <p:strVal val="visible"/>
                                      </p:to>
                                    </p:set>
                                    <p:animEffect transition="in" filter="blinds(horizontal)">
                                      <p:cBhvr>
                                        <p:cTn id="95" dur="500"/>
                                        <p:tgtEl>
                                          <p:spTgt spid="64538">
                                            <p:txEl>
                                              <p:pRg st="0" end="0"/>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95">
                                            <p:bg/>
                                          </p:spTgt>
                                        </p:tgtEl>
                                        <p:attrNameLst>
                                          <p:attrName>style.visibility</p:attrName>
                                        </p:attrNameLst>
                                      </p:cBhvr>
                                      <p:to>
                                        <p:strVal val="visible"/>
                                      </p:to>
                                    </p:set>
                                    <p:animEffect transition="in" filter="blinds(horizontal)">
                                      <p:cBhvr>
                                        <p:cTn id="100" dur="500"/>
                                        <p:tgtEl>
                                          <p:spTgt spid="95">
                                            <p:bg/>
                                          </p:spTgt>
                                        </p:tgtEl>
                                      </p:cBhvr>
                                    </p:animEffec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0" nodeType="click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blinds(horizontal)">
                                      <p:cBhvr>
                                        <p:cTn id="105" dur="500"/>
                                        <p:tgtEl>
                                          <p:spTgt spid="45"/>
                                        </p:tgtEl>
                                      </p:cBhvr>
                                    </p:animEffect>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grpId="0" nodeType="clickEffect">
                                  <p:stCondLst>
                                    <p:cond delay="0"/>
                                  </p:stCondLst>
                                  <p:childTnLst>
                                    <p:set>
                                      <p:cBhvr>
                                        <p:cTn id="109" dur="1" fill="hold">
                                          <p:stCondLst>
                                            <p:cond delay="0"/>
                                          </p:stCondLst>
                                        </p:cTn>
                                        <p:tgtEl>
                                          <p:spTgt spid="101"/>
                                        </p:tgtEl>
                                        <p:attrNameLst>
                                          <p:attrName>style.visibility</p:attrName>
                                        </p:attrNameLst>
                                      </p:cBhvr>
                                      <p:to>
                                        <p:strVal val="visible"/>
                                      </p:to>
                                    </p:set>
                                    <p:animEffect transition="in" filter="blinds(horizontal)">
                                      <p:cBhvr>
                                        <p:cTn id="110" dur="500"/>
                                        <p:tgtEl>
                                          <p:spTgt spid="101"/>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104"/>
                                        </p:tgtEl>
                                        <p:attrNameLst>
                                          <p:attrName>style.visibility</p:attrName>
                                        </p:attrNameLst>
                                      </p:cBhvr>
                                      <p:to>
                                        <p:strVal val="visible"/>
                                      </p:to>
                                    </p:set>
                                    <p:animEffect transition="in" filter="blinds(horizontal)">
                                      <p:cBhvr>
                                        <p:cTn id="115" dur="500"/>
                                        <p:tgtEl>
                                          <p:spTgt spid="104"/>
                                        </p:tgtEl>
                                      </p:cBhvr>
                                    </p:animEffect>
                                  </p:childTnLst>
                                </p:cTn>
                              </p:par>
                            </p:childTnLst>
                          </p:cTn>
                        </p:par>
                        <p:par>
                          <p:cTn id="116" fill="hold">
                            <p:stCondLst>
                              <p:cond delay="500"/>
                            </p:stCondLst>
                            <p:childTnLst>
                              <p:par>
                                <p:cTn id="117" presetID="3" presetClass="entr" presetSubtype="10" fill="hold" grpId="0" nodeType="afterEffect">
                                  <p:stCondLst>
                                    <p:cond delay="0"/>
                                  </p:stCondLst>
                                  <p:childTnLst>
                                    <p:set>
                                      <p:cBhvr>
                                        <p:cTn id="118" dur="1" fill="hold">
                                          <p:stCondLst>
                                            <p:cond delay="0"/>
                                          </p:stCondLst>
                                        </p:cTn>
                                        <p:tgtEl>
                                          <p:spTgt spid="103"/>
                                        </p:tgtEl>
                                        <p:attrNameLst>
                                          <p:attrName>style.visibility</p:attrName>
                                        </p:attrNameLst>
                                      </p:cBhvr>
                                      <p:to>
                                        <p:strVal val="visible"/>
                                      </p:to>
                                    </p:set>
                                    <p:animEffect transition="in" filter="blinds(horizontal)">
                                      <p:cBhvr>
                                        <p:cTn id="119" dur="500"/>
                                        <p:tgtEl>
                                          <p:spTgt spid="103"/>
                                        </p:tgtEl>
                                      </p:cBhvr>
                                    </p:animEffect>
                                  </p:childTnLst>
                                </p:cTn>
                              </p:par>
                            </p:childTnLst>
                          </p:cTn>
                        </p:par>
                        <p:par>
                          <p:cTn id="120" fill="hold">
                            <p:stCondLst>
                              <p:cond delay="1000"/>
                            </p:stCondLst>
                            <p:childTnLst>
                              <p:par>
                                <p:cTn id="121" presetID="3" presetClass="entr" presetSubtype="10" fill="hold" grpId="0"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blinds(horizontal)">
                                      <p:cBhvr>
                                        <p:cTn id="123" dur="500"/>
                                        <p:tgtEl>
                                          <p:spTgt spid="105"/>
                                        </p:tgtEl>
                                      </p:cBhvr>
                                    </p:animEffect>
                                  </p:childTnLst>
                                </p:cTn>
                              </p:par>
                            </p:childTnLst>
                          </p:cTn>
                        </p:par>
                        <p:par>
                          <p:cTn id="124" fill="hold">
                            <p:stCondLst>
                              <p:cond delay="1500"/>
                            </p:stCondLst>
                            <p:childTnLst>
                              <p:par>
                                <p:cTn id="125" presetID="3" presetClass="entr" presetSubtype="10" fill="hold" grpId="0" nodeType="afterEffect">
                                  <p:stCondLst>
                                    <p:cond delay="0"/>
                                  </p:stCondLst>
                                  <p:childTnLst>
                                    <p:set>
                                      <p:cBhvr>
                                        <p:cTn id="126" dur="1" fill="hold">
                                          <p:stCondLst>
                                            <p:cond delay="0"/>
                                          </p:stCondLst>
                                        </p:cTn>
                                        <p:tgtEl>
                                          <p:spTgt spid="102"/>
                                        </p:tgtEl>
                                        <p:attrNameLst>
                                          <p:attrName>style.visibility</p:attrName>
                                        </p:attrNameLst>
                                      </p:cBhvr>
                                      <p:to>
                                        <p:strVal val="visible"/>
                                      </p:to>
                                    </p:set>
                                    <p:animEffect transition="in" filter="blinds(horizontal)">
                                      <p:cBhvr>
                                        <p:cTn id="127" dur="500"/>
                                        <p:tgtEl>
                                          <p:spTgt spid="102"/>
                                        </p:tgtEl>
                                      </p:cBhvr>
                                    </p:animEffect>
                                  </p:childTnLst>
                                </p:cTn>
                              </p:par>
                            </p:childTnLst>
                          </p:cTn>
                        </p:par>
                        <p:par>
                          <p:cTn id="128" fill="hold">
                            <p:stCondLst>
                              <p:cond delay="2000"/>
                            </p:stCondLst>
                            <p:childTnLst>
                              <p:par>
                                <p:cTn id="129" presetID="3" presetClass="entr" presetSubtype="10" fill="hold" grpId="0" nodeType="afterEffect">
                                  <p:stCondLst>
                                    <p:cond delay="0"/>
                                  </p:stCondLst>
                                  <p:childTnLst>
                                    <p:set>
                                      <p:cBhvr>
                                        <p:cTn id="130" dur="1" fill="hold">
                                          <p:stCondLst>
                                            <p:cond delay="0"/>
                                          </p:stCondLst>
                                        </p:cTn>
                                        <p:tgtEl>
                                          <p:spTgt spid="113"/>
                                        </p:tgtEl>
                                        <p:attrNameLst>
                                          <p:attrName>style.visibility</p:attrName>
                                        </p:attrNameLst>
                                      </p:cBhvr>
                                      <p:to>
                                        <p:strVal val="visible"/>
                                      </p:to>
                                    </p:set>
                                    <p:animEffect transition="in" filter="blinds(horizontal)">
                                      <p:cBhvr>
                                        <p:cTn id="131" dur="500"/>
                                        <p:tgtEl>
                                          <p:spTgt spid="113"/>
                                        </p:tgtEl>
                                      </p:cBhvr>
                                    </p:animEffect>
                                  </p:childTnLst>
                                </p:cTn>
                              </p:par>
                            </p:childTnLst>
                          </p:cTn>
                        </p:par>
                        <p:par>
                          <p:cTn id="132" fill="hold">
                            <p:stCondLst>
                              <p:cond delay="2500"/>
                            </p:stCondLst>
                            <p:childTnLst>
                              <p:par>
                                <p:cTn id="133" presetID="3" presetClass="entr" presetSubtype="10" fill="hold" grpId="0" nodeType="afterEffect">
                                  <p:stCondLst>
                                    <p:cond delay="0"/>
                                  </p:stCondLst>
                                  <p:childTnLst>
                                    <p:set>
                                      <p:cBhvr>
                                        <p:cTn id="134" dur="1" fill="hold">
                                          <p:stCondLst>
                                            <p:cond delay="0"/>
                                          </p:stCondLst>
                                        </p:cTn>
                                        <p:tgtEl>
                                          <p:spTgt spid="107"/>
                                        </p:tgtEl>
                                        <p:attrNameLst>
                                          <p:attrName>style.visibility</p:attrName>
                                        </p:attrNameLst>
                                      </p:cBhvr>
                                      <p:to>
                                        <p:strVal val="visible"/>
                                      </p:to>
                                    </p:set>
                                    <p:animEffect transition="in" filter="blinds(horizontal)">
                                      <p:cBhvr>
                                        <p:cTn id="135" dur="500"/>
                                        <p:tgtEl>
                                          <p:spTgt spid="107"/>
                                        </p:tgtEl>
                                      </p:cBhvr>
                                    </p:animEffect>
                                  </p:childTnLst>
                                </p:cTn>
                              </p:par>
                            </p:childTnLst>
                          </p:cTn>
                        </p:par>
                        <p:par>
                          <p:cTn id="136" fill="hold">
                            <p:stCondLst>
                              <p:cond delay="3000"/>
                            </p:stCondLst>
                            <p:childTnLst>
                              <p:par>
                                <p:cTn id="137" presetID="3" presetClass="entr" presetSubtype="10" fill="hold" grpId="0" nodeType="afterEffect">
                                  <p:stCondLst>
                                    <p:cond delay="0"/>
                                  </p:stCondLst>
                                  <p:childTnLst>
                                    <p:set>
                                      <p:cBhvr>
                                        <p:cTn id="138" dur="1" fill="hold">
                                          <p:stCondLst>
                                            <p:cond delay="0"/>
                                          </p:stCondLst>
                                        </p:cTn>
                                        <p:tgtEl>
                                          <p:spTgt spid="106"/>
                                        </p:tgtEl>
                                        <p:attrNameLst>
                                          <p:attrName>style.visibility</p:attrName>
                                        </p:attrNameLst>
                                      </p:cBhvr>
                                      <p:to>
                                        <p:strVal val="visible"/>
                                      </p:to>
                                    </p:set>
                                    <p:animEffect transition="in" filter="blinds(horizontal)">
                                      <p:cBhvr>
                                        <p:cTn id="139" dur="500"/>
                                        <p:tgtEl>
                                          <p:spTgt spid="106"/>
                                        </p:tgtEl>
                                      </p:cBhvr>
                                    </p:animEffect>
                                  </p:childTnLst>
                                </p:cTn>
                              </p:par>
                            </p:childTnLst>
                          </p:cTn>
                        </p:par>
                        <p:par>
                          <p:cTn id="140" fill="hold">
                            <p:stCondLst>
                              <p:cond delay="3500"/>
                            </p:stCondLst>
                            <p:childTnLst>
                              <p:par>
                                <p:cTn id="141" presetID="3" presetClass="entr" presetSubtype="1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blinds(horizontal)">
                                      <p:cBhvr>
                                        <p:cTn id="143" dur="500"/>
                                        <p:tgtEl>
                                          <p:spTgt spid="110"/>
                                        </p:tgtEl>
                                      </p:cBhvr>
                                    </p:animEffect>
                                  </p:childTnLst>
                                </p:cTn>
                              </p:par>
                            </p:childTnLst>
                          </p:cTn>
                        </p:par>
                        <p:par>
                          <p:cTn id="144" fill="hold">
                            <p:stCondLst>
                              <p:cond delay="4000"/>
                            </p:stCondLst>
                            <p:childTnLst>
                              <p:par>
                                <p:cTn id="145" presetID="3" presetClass="entr" presetSubtype="1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blinds(horizontal)">
                                      <p:cBhvr>
                                        <p:cTn id="147" dur="500"/>
                                        <p:tgtEl>
                                          <p:spTgt spid="111"/>
                                        </p:tgtEl>
                                      </p:cBhvr>
                                    </p:animEffect>
                                  </p:childTnLst>
                                </p:cTn>
                              </p:par>
                            </p:childTnLst>
                          </p:cTn>
                        </p:par>
                        <p:par>
                          <p:cTn id="148" fill="hold">
                            <p:stCondLst>
                              <p:cond delay="4500"/>
                            </p:stCondLst>
                            <p:childTnLst>
                              <p:par>
                                <p:cTn id="149" presetID="3" presetClass="entr" presetSubtype="1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blinds(horizontal)">
                                      <p:cBhvr>
                                        <p:cTn id="151" dur="500"/>
                                        <p:tgtEl>
                                          <p:spTgt spid="112"/>
                                        </p:tgtEl>
                                      </p:cBhvr>
                                    </p:animEffect>
                                  </p:childTnLst>
                                </p:cTn>
                              </p:par>
                            </p:childTnLst>
                          </p:cTn>
                        </p:par>
                        <p:par>
                          <p:cTn id="152" fill="hold">
                            <p:stCondLst>
                              <p:cond delay="5000"/>
                            </p:stCondLst>
                            <p:childTnLst>
                              <p:par>
                                <p:cTn id="153" presetID="3" presetClass="entr" presetSubtype="1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blinds(horizontal)">
                                      <p:cBhvr>
                                        <p:cTn id="155" dur="500"/>
                                        <p:tgtEl>
                                          <p:spTgt spid="109"/>
                                        </p:tgtEl>
                                      </p:cBhvr>
                                    </p:animEffect>
                                  </p:childTnLst>
                                </p:cTn>
                              </p:par>
                            </p:childTnLst>
                          </p:cTn>
                        </p:par>
                        <p:par>
                          <p:cTn id="156" fill="hold">
                            <p:stCondLst>
                              <p:cond delay="5500"/>
                            </p:stCondLst>
                            <p:childTnLst>
                              <p:par>
                                <p:cTn id="157" presetID="3" presetClass="entr" presetSubtype="10" fill="hold" grpId="0" nodeType="afterEffect">
                                  <p:stCondLst>
                                    <p:cond delay="0"/>
                                  </p:stCondLst>
                                  <p:childTnLst>
                                    <p:set>
                                      <p:cBhvr>
                                        <p:cTn id="158" dur="1" fill="hold">
                                          <p:stCondLst>
                                            <p:cond delay="0"/>
                                          </p:stCondLst>
                                        </p:cTn>
                                        <p:tgtEl>
                                          <p:spTgt spid="108"/>
                                        </p:tgtEl>
                                        <p:attrNameLst>
                                          <p:attrName>style.visibility</p:attrName>
                                        </p:attrNameLst>
                                      </p:cBhvr>
                                      <p:to>
                                        <p:strVal val="visible"/>
                                      </p:to>
                                    </p:set>
                                    <p:animEffect transition="in" filter="blinds(horizontal)">
                                      <p:cBhvr>
                                        <p:cTn id="15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uiExpand="1" build="p" animBg="1"/>
      <p:bldP spid="75" grpId="0" animBg="1"/>
      <p:bldP spid="76" grpId="0" animBg="1"/>
      <p:bldP spid="77" grpId="0" animBg="1"/>
      <p:bldP spid="78" grpId="0" animBg="1"/>
      <p:bldP spid="79" grpId="0" animBg="1"/>
      <p:bldP spid="81" grpId="0" animBg="1"/>
      <p:bldP spid="82" grpId="0" animBg="1"/>
      <p:bldP spid="83" grpId="0"/>
      <p:bldP spid="84" grpId="0"/>
      <p:bldP spid="85" grpId="0"/>
      <p:bldP spid="86" grpId="0"/>
      <p:bldP spid="87" grpId="0"/>
      <p:bldP spid="88" grpId="0"/>
      <p:bldP spid="89" grpId="0"/>
      <p:bldP spid="90" grpId="0"/>
      <p:bldP spid="91" grpId="0"/>
      <p:bldP spid="92" grpId="0"/>
      <p:bldP spid="93" grpId="0"/>
      <p:bldP spid="94" grpId="0"/>
      <p:bldP spid="101" grpId="0" animBg="1"/>
      <p:bldP spid="102" grpId="0" animBg="1"/>
      <p:bldP spid="103" grpId="0" animBg="1"/>
      <p:bldP spid="104" grpId="0" animBg="1"/>
      <p:bldP spid="105" grpId="0" animBg="1"/>
      <p:bldP spid="106" grpId="0"/>
      <p:bldP spid="107" grpId="0"/>
      <p:bldP spid="108" grpId="0"/>
      <p:bldP spid="109" grpId="0"/>
      <p:bldP spid="110" grpId="0"/>
      <p:bldP spid="111" grpId="0"/>
      <p:bldP spid="112" grpId="0"/>
      <p:bldP spid="113" grpId="0"/>
      <p:bldP spid="45" grpId="0" animBg="1"/>
      <p:bldP spid="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Line 3"/>
          <p:cNvSpPr>
            <a:spLocks noChangeShapeType="1"/>
          </p:cNvSpPr>
          <p:nvPr/>
        </p:nvSpPr>
        <p:spPr bwMode="auto">
          <a:xfrm>
            <a:off x="2087563" y="3317875"/>
            <a:ext cx="5614987" cy="0"/>
          </a:xfrm>
          <a:prstGeom prst="line">
            <a:avLst/>
          </a:prstGeom>
          <a:noFill/>
          <a:ln w="9525">
            <a:solidFill>
              <a:schemeClr val="tx1"/>
            </a:solidFill>
            <a:round/>
            <a:headEnd/>
            <a:tailEnd/>
          </a:ln>
        </p:spPr>
        <p:txBody>
          <a:bodyPr/>
          <a:lstStyle/>
          <a:p>
            <a:endParaRPr lang="en-US"/>
          </a:p>
        </p:txBody>
      </p:sp>
      <p:sp>
        <p:nvSpPr>
          <p:cNvPr id="10276" name="Oval 36"/>
          <p:cNvSpPr>
            <a:spLocks noChangeArrowheads="1"/>
          </p:cNvSpPr>
          <p:nvPr/>
        </p:nvSpPr>
        <p:spPr bwMode="auto">
          <a:xfrm>
            <a:off x="2082800" y="33020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2" name="Group 65"/>
          <p:cNvGrpSpPr>
            <a:grpSpLocks/>
          </p:cNvGrpSpPr>
          <p:nvPr/>
        </p:nvGrpSpPr>
        <p:grpSpPr bwMode="auto">
          <a:xfrm>
            <a:off x="381000" y="330200"/>
            <a:ext cx="8407400" cy="1225550"/>
            <a:chOff x="326" y="275"/>
            <a:chExt cx="3610" cy="384"/>
          </a:xfrm>
        </p:grpSpPr>
        <p:sp>
          <p:nvSpPr>
            <p:cNvPr id="65594" name="Rectangle 66"/>
            <p:cNvSpPr>
              <a:spLocks noChangeArrowheads="1"/>
            </p:cNvSpPr>
            <p:nvPr/>
          </p:nvSpPr>
          <p:spPr bwMode="auto">
            <a:xfrm>
              <a:off x="336" y="275"/>
              <a:ext cx="3600" cy="384"/>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65595" name="Text Box 67"/>
            <p:cNvSpPr txBox="1">
              <a:spLocks noChangeArrowheads="1"/>
            </p:cNvSpPr>
            <p:nvPr/>
          </p:nvSpPr>
          <p:spPr bwMode="auto">
            <a:xfrm>
              <a:off x="326" y="337"/>
              <a:ext cx="3610" cy="183"/>
            </a:xfrm>
            <a:prstGeom prst="rect">
              <a:avLst/>
            </a:prstGeom>
            <a:noFill/>
            <a:ln w="9525">
              <a:noFill/>
              <a:miter lim="800000"/>
              <a:headEnd/>
              <a:tailEnd/>
            </a:ln>
          </p:spPr>
          <p:txBody>
            <a:bodyPr>
              <a:spAutoFit/>
            </a:bodyPr>
            <a:lstStyle/>
            <a:p>
              <a:pPr algn="ctr" eaLnBrk="0" hangingPunct="0"/>
              <a:r>
                <a:rPr lang="en-US" sz="3200" b="1">
                  <a:solidFill>
                    <a:srgbClr val="FFFF99"/>
                  </a:solidFill>
                  <a:latin typeface="Times New Roman" pitchFamily="18" charset="0"/>
                </a:rPr>
                <a:t>PROBLEM :</a:t>
              </a:r>
              <a:r>
                <a:rPr lang="en-US" sz="3200">
                  <a:solidFill>
                    <a:schemeClr val="bg1"/>
                  </a:solidFill>
                  <a:latin typeface="Times New Roman" pitchFamily="18" charset="0"/>
                </a:rPr>
                <a:t> </a:t>
              </a:r>
              <a:r>
                <a:rPr lang="en-US" sz="3200"/>
                <a:t> </a:t>
              </a:r>
              <a:r>
                <a:rPr lang="en-US" sz="3200">
                  <a:solidFill>
                    <a:schemeClr val="bg1"/>
                  </a:solidFill>
                </a:rPr>
                <a:t>To make 12 equal parts of line. </a:t>
              </a:r>
              <a:endParaRPr lang="en-US" sz="3200" b="1">
                <a:solidFill>
                  <a:schemeClr val="bg1"/>
                </a:solidFill>
                <a:latin typeface="Times New Roman" pitchFamily="18" charset="0"/>
              </a:endParaRPr>
            </a:p>
          </p:txBody>
        </p:sp>
      </p:grpSp>
      <p:sp>
        <p:nvSpPr>
          <p:cNvPr id="10363" name="Oval 123"/>
          <p:cNvSpPr>
            <a:spLocks noChangeArrowheads="1"/>
          </p:cNvSpPr>
          <p:nvPr/>
        </p:nvSpPr>
        <p:spPr bwMode="auto">
          <a:xfrm>
            <a:off x="7620000" y="32766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0369" name="Text Box 129"/>
          <p:cNvSpPr txBox="1">
            <a:spLocks noChangeArrowheads="1"/>
          </p:cNvSpPr>
          <p:nvPr/>
        </p:nvSpPr>
        <p:spPr bwMode="auto">
          <a:xfrm>
            <a:off x="2395538" y="3044825"/>
            <a:ext cx="347662" cy="307975"/>
          </a:xfrm>
          <a:prstGeom prst="rect">
            <a:avLst/>
          </a:prstGeom>
          <a:noFill/>
          <a:ln w="9525">
            <a:noFill/>
            <a:miter lim="800000"/>
            <a:headEnd/>
            <a:tailEnd/>
          </a:ln>
        </p:spPr>
        <p:txBody>
          <a:bodyPr>
            <a:spAutoFit/>
          </a:bodyPr>
          <a:lstStyle/>
          <a:p>
            <a:pPr>
              <a:spcBef>
                <a:spcPct val="50000"/>
              </a:spcBef>
            </a:pPr>
            <a:r>
              <a:rPr lang="en-US" sz="1400" dirty="0"/>
              <a:t>1</a:t>
            </a:r>
            <a:endParaRPr lang="en-SG" sz="1400" dirty="0"/>
          </a:p>
        </p:txBody>
      </p:sp>
      <p:sp>
        <p:nvSpPr>
          <p:cNvPr id="10381" name="Line 141"/>
          <p:cNvSpPr>
            <a:spLocks noChangeShapeType="1"/>
          </p:cNvSpPr>
          <p:nvPr/>
        </p:nvSpPr>
        <p:spPr bwMode="auto">
          <a:xfrm>
            <a:off x="2082800" y="3317875"/>
            <a:ext cx="5511800" cy="1254125"/>
          </a:xfrm>
          <a:prstGeom prst="line">
            <a:avLst/>
          </a:prstGeom>
          <a:noFill/>
          <a:ln w="19050">
            <a:solidFill>
              <a:srgbClr val="FF0000"/>
            </a:solidFill>
            <a:round/>
            <a:headEnd/>
            <a:tailEnd/>
          </a:ln>
        </p:spPr>
        <p:txBody>
          <a:bodyPr wrap="none" anchor="ctr"/>
          <a:lstStyle/>
          <a:p>
            <a:endParaRPr lang="en-US"/>
          </a:p>
        </p:txBody>
      </p:sp>
      <p:sp>
        <p:nvSpPr>
          <p:cNvPr id="10382" name="Arc 142"/>
          <p:cNvSpPr>
            <a:spLocks/>
          </p:cNvSpPr>
          <p:nvPr/>
        </p:nvSpPr>
        <p:spPr bwMode="auto">
          <a:xfrm flipV="1">
            <a:off x="2082800" y="3319463"/>
            <a:ext cx="466725" cy="207962"/>
          </a:xfrm>
          <a:custGeom>
            <a:avLst/>
            <a:gdLst>
              <a:gd name="T0" fmla="*/ 2147483647 w 21600"/>
              <a:gd name="T1" fmla="*/ 0 h 9588"/>
              <a:gd name="T2" fmla="*/ 2147483647 w 21600"/>
              <a:gd name="T3" fmla="*/ 2147483647 h 9588"/>
              <a:gd name="T4" fmla="*/ 0 w 21600"/>
              <a:gd name="T5" fmla="*/ 2147483647 h 9588"/>
              <a:gd name="T6" fmla="*/ 0 60000 65536"/>
              <a:gd name="T7" fmla="*/ 0 60000 65536"/>
              <a:gd name="T8" fmla="*/ 0 60000 65536"/>
              <a:gd name="T9" fmla="*/ 0 w 21600"/>
              <a:gd name="T10" fmla="*/ 0 h 9588"/>
              <a:gd name="T11" fmla="*/ 21600 w 21600"/>
              <a:gd name="T12" fmla="*/ 9588 h 9588"/>
            </a:gdLst>
            <a:ahLst/>
            <a:cxnLst>
              <a:cxn ang="T6">
                <a:pos x="T0" y="T1"/>
              </a:cxn>
              <a:cxn ang="T7">
                <a:pos x="T2" y="T3"/>
              </a:cxn>
              <a:cxn ang="T8">
                <a:pos x="T4" y="T5"/>
              </a:cxn>
            </a:cxnLst>
            <a:rect l="T9" t="T10" r="T11" b="T12"/>
            <a:pathLst>
              <a:path w="21600" h="9588" fill="none" extrusionOk="0">
                <a:moveTo>
                  <a:pt x="19355" y="-1"/>
                </a:moveTo>
                <a:cubicBezTo>
                  <a:pt x="20831" y="2980"/>
                  <a:pt x="21600" y="6261"/>
                  <a:pt x="21600" y="9588"/>
                </a:cubicBezTo>
              </a:path>
              <a:path w="21600" h="9588" stroke="0" extrusionOk="0">
                <a:moveTo>
                  <a:pt x="19355" y="-1"/>
                </a:moveTo>
                <a:cubicBezTo>
                  <a:pt x="20831" y="2980"/>
                  <a:pt x="21600" y="6261"/>
                  <a:pt x="21600" y="9588"/>
                </a:cubicBezTo>
                <a:lnTo>
                  <a:pt x="0" y="9588"/>
                </a:lnTo>
                <a:close/>
              </a:path>
            </a:pathLst>
          </a:custGeom>
          <a:noFill/>
          <a:ln w="9525">
            <a:solidFill>
              <a:srgbClr val="00B050"/>
            </a:solidFill>
            <a:round/>
            <a:headEnd/>
            <a:tailEnd/>
          </a:ln>
        </p:spPr>
        <p:txBody>
          <a:bodyPr wrap="none" anchor="ctr"/>
          <a:lstStyle/>
          <a:p>
            <a:endParaRPr lang="en-US"/>
          </a:p>
        </p:txBody>
      </p:sp>
      <p:sp>
        <p:nvSpPr>
          <p:cNvPr id="10383" name="Arc 143"/>
          <p:cNvSpPr>
            <a:spLocks/>
          </p:cNvSpPr>
          <p:nvPr/>
        </p:nvSpPr>
        <p:spPr bwMode="auto">
          <a:xfrm flipV="1">
            <a:off x="2538413" y="3417888"/>
            <a:ext cx="466725" cy="166687"/>
          </a:xfrm>
          <a:custGeom>
            <a:avLst/>
            <a:gdLst>
              <a:gd name="T0" fmla="*/ 2147483647 w 21600"/>
              <a:gd name="T1" fmla="*/ 0 h 7741"/>
              <a:gd name="T2" fmla="*/ 2147483647 w 21600"/>
              <a:gd name="T3" fmla="*/ 2147483647 h 7741"/>
              <a:gd name="T4" fmla="*/ 0 w 21600"/>
              <a:gd name="T5" fmla="*/ 2147483647 h 7741"/>
              <a:gd name="T6" fmla="*/ 0 60000 65536"/>
              <a:gd name="T7" fmla="*/ 0 60000 65536"/>
              <a:gd name="T8" fmla="*/ 0 60000 65536"/>
              <a:gd name="T9" fmla="*/ 0 w 21600"/>
              <a:gd name="T10" fmla="*/ 0 h 7741"/>
              <a:gd name="T11" fmla="*/ 21600 w 21600"/>
              <a:gd name="T12" fmla="*/ 7741 h 7741"/>
            </a:gdLst>
            <a:ahLst/>
            <a:cxnLst>
              <a:cxn ang="T6">
                <a:pos x="T0" y="T1"/>
              </a:cxn>
              <a:cxn ang="T7">
                <a:pos x="T2" y="T3"/>
              </a:cxn>
              <a:cxn ang="T8">
                <a:pos x="T4" y="T5"/>
              </a:cxn>
            </a:cxnLst>
            <a:rect l="T9" t="T10" r="T11" b="T12"/>
            <a:pathLst>
              <a:path w="21600" h="7741" fill="none" extrusionOk="0">
                <a:moveTo>
                  <a:pt x="20165" y="-1"/>
                </a:moveTo>
                <a:cubicBezTo>
                  <a:pt x="21113" y="2470"/>
                  <a:pt x="21600" y="5094"/>
                  <a:pt x="21600" y="7741"/>
                </a:cubicBezTo>
              </a:path>
              <a:path w="21600" h="7741" stroke="0" extrusionOk="0">
                <a:moveTo>
                  <a:pt x="20165" y="-1"/>
                </a:moveTo>
                <a:cubicBezTo>
                  <a:pt x="21113" y="2470"/>
                  <a:pt x="21600" y="5094"/>
                  <a:pt x="21600" y="7741"/>
                </a:cubicBezTo>
                <a:lnTo>
                  <a:pt x="0" y="7741"/>
                </a:lnTo>
                <a:close/>
              </a:path>
            </a:pathLst>
          </a:custGeom>
          <a:noFill/>
          <a:ln w="9525">
            <a:solidFill>
              <a:srgbClr val="00B050"/>
            </a:solidFill>
            <a:round/>
            <a:headEnd/>
            <a:tailEnd/>
          </a:ln>
        </p:spPr>
        <p:txBody>
          <a:bodyPr wrap="none" anchor="ctr"/>
          <a:lstStyle/>
          <a:p>
            <a:endParaRPr lang="en-US"/>
          </a:p>
        </p:txBody>
      </p:sp>
      <p:sp>
        <p:nvSpPr>
          <p:cNvPr id="10384" name="Arc 144"/>
          <p:cNvSpPr>
            <a:spLocks/>
          </p:cNvSpPr>
          <p:nvPr/>
        </p:nvSpPr>
        <p:spPr bwMode="auto">
          <a:xfrm flipV="1">
            <a:off x="2990850" y="3521075"/>
            <a:ext cx="466725" cy="204788"/>
          </a:xfrm>
          <a:custGeom>
            <a:avLst/>
            <a:gdLst>
              <a:gd name="T0" fmla="*/ 2147483647 w 21600"/>
              <a:gd name="T1" fmla="*/ 0 h 9484"/>
              <a:gd name="T2" fmla="*/ 2147483647 w 21600"/>
              <a:gd name="T3" fmla="*/ 2147483647 h 9484"/>
              <a:gd name="T4" fmla="*/ 0 w 21600"/>
              <a:gd name="T5" fmla="*/ 2147483647 h 9484"/>
              <a:gd name="T6" fmla="*/ 0 60000 65536"/>
              <a:gd name="T7" fmla="*/ 0 60000 65536"/>
              <a:gd name="T8" fmla="*/ 0 60000 65536"/>
              <a:gd name="T9" fmla="*/ 0 w 21600"/>
              <a:gd name="T10" fmla="*/ 0 h 9484"/>
              <a:gd name="T11" fmla="*/ 21600 w 21600"/>
              <a:gd name="T12" fmla="*/ 9484 h 9484"/>
            </a:gdLst>
            <a:ahLst/>
            <a:cxnLst>
              <a:cxn ang="T6">
                <a:pos x="T0" y="T1"/>
              </a:cxn>
              <a:cxn ang="T7">
                <a:pos x="T2" y="T3"/>
              </a:cxn>
              <a:cxn ang="T8">
                <a:pos x="T4" y="T5"/>
              </a:cxn>
            </a:cxnLst>
            <a:rect l="T9" t="T10" r="T11" b="T12"/>
            <a:pathLst>
              <a:path w="21600" h="9484" fill="none" extrusionOk="0">
                <a:moveTo>
                  <a:pt x="19406" y="0"/>
                </a:moveTo>
                <a:cubicBezTo>
                  <a:pt x="20849" y="2953"/>
                  <a:pt x="21600" y="6197"/>
                  <a:pt x="21600" y="9484"/>
                </a:cubicBezTo>
              </a:path>
              <a:path w="21600" h="9484" stroke="0" extrusionOk="0">
                <a:moveTo>
                  <a:pt x="19406" y="0"/>
                </a:moveTo>
                <a:cubicBezTo>
                  <a:pt x="20849" y="2953"/>
                  <a:pt x="21600" y="6197"/>
                  <a:pt x="21600" y="9484"/>
                </a:cubicBezTo>
                <a:lnTo>
                  <a:pt x="0" y="9484"/>
                </a:lnTo>
                <a:close/>
              </a:path>
            </a:pathLst>
          </a:custGeom>
          <a:noFill/>
          <a:ln w="9525">
            <a:solidFill>
              <a:srgbClr val="00B050"/>
            </a:solidFill>
            <a:round/>
            <a:headEnd/>
            <a:tailEnd/>
          </a:ln>
        </p:spPr>
        <p:txBody>
          <a:bodyPr wrap="none" anchor="ctr"/>
          <a:lstStyle/>
          <a:p>
            <a:endParaRPr lang="en-US"/>
          </a:p>
        </p:txBody>
      </p:sp>
      <p:sp>
        <p:nvSpPr>
          <p:cNvPr id="10385" name="Arc 145"/>
          <p:cNvSpPr>
            <a:spLocks/>
          </p:cNvSpPr>
          <p:nvPr/>
        </p:nvSpPr>
        <p:spPr bwMode="auto">
          <a:xfrm flipV="1">
            <a:off x="3444875" y="3627438"/>
            <a:ext cx="466725" cy="195262"/>
          </a:xfrm>
          <a:custGeom>
            <a:avLst/>
            <a:gdLst>
              <a:gd name="T0" fmla="*/ 2147483647 w 21600"/>
              <a:gd name="T1" fmla="*/ 0 h 9066"/>
              <a:gd name="T2" fmla="*/ 2147483647 w 21600"/>
              <a:gd name="T3" fmla="*/ 2147483647 h 9066"/>
              <a:gd name="T4" fmla="*/ 0 w 21600"/>
              <a:gd name="T5" fmla="*/ 2147483647 h 9066"/>
              <a:gd name="T6" fmla="*/ 0 60000 65536"/>
              <a:gd name="T7" fmla="*/ 0 60000 65536"/>
              <a:gd name="T8" fmla="*/ 0 60000 65536"/>
              <a:gd name="T9" fmla="*/ 0 w 21600"/>
              <a:gd name="T10" fmla="*/ 0 h 9066"/>
              <a:gd name="T11" fmla="*/ 21600 w 21600"/>
              <a:gd name="T12" fmla="*/ 9066 h 9066"/>
            </a:gdLst>
            <a:ahLst/>
            <a:cxnLst>
              <a:cxn ang="T6">
                <a:pos x="T0" y="T1"/>
              </a:cxn>
              <a:cxn ang="T7">
                <a:pos x="T2" y="T3"/>
              </a:cxn>
              <a:cxn ang="T8">
                <a:pos x="T4" y="T5"/>
              </a:cxn>
            </a:cxnLst>
            <a:rect l="T9" t="T10" r="T11" b="T12"/>
            <a:pathLst>
              <a:path w="21600" h="9066" fill="none" extrusionOk="0">
                <a:moveTo>
                  <a:pt x="19605" y="-1"/>
                </a:moveTo>
                <a:cubicBezTo>
                  <a:pt x="20919" y="2841"/>
                  <a:pt x="21600" y="5935"/>
                  <a:pt x="21600" y="9066"/>
                </a:cubicBezTo>
              </a:path>
              <a:path w="21600" h="9066" stroke="0" extrusionOk="0">
                <a:moveTo>
                  <a:pt x="19605" y="-1"/>
                </a:moveTo>
                <a:cubicBezTo>
                  <a:pt x="20919" y="2841"/>
                  <a:pt x="21600" y="5935"/>
                  <a:pt x="21600" y="9066"/>
                </a:cubicBezTo>
                <a:lnTo>
                  <a:pt x="0" y="9066"/>
                </a:lnTo>
                <a:close/>
              </a:path>
            </a:pathLst>
          </a:custGeom>
          <a:noFill/>
          <a:ln w="9525">
            <a:solidFill>
              <a:srgbClr val="00B050"/>
            </a:solidFill>
            <a:round/>
            <a:headEnd/>
            <a:tailEnd/>
          </a:ln>
        </p:spPr>
        <p:txBody>
          <a:bodyPr wrap="none" anchor="ctr"/>
          <a:lstStyle/>
          <a:p>
            <a:endParaRPr lang="en-US"/>
          </a:p>
        </p:txBody>
      </p:sp>
      <p:sp>
        <p:nvSpPr>
          <p:cNvPr id="10386" name="Arc 146"/>
          <p:cNvSpPr>
            <a:spLocks/>
          </p:cNvSpPr>
          <p:nvPr/>
        </p:nvSpPr>
        <p:spPr bwMode="auto">
          <a:xfrm flipV="1">
            <a:off x="3902075" y="3730625"/>
            <a:ext cx="466725" cy="158750"/>
          </a:xfrm>
          <a:custGeom>
            <a:avLst/>
            <a:gdLst>
              <a:gd name="T0" fmla="*/ 2147483647 w 21600"/>
              <a:gd name="T1" fmla="*/ 0 h 7364"/>
              <a:gd name="T2" fmla="*/ 2147483647 w 21600"/>
              <a:gd name="T3" fmla="*/ 2147483647 h 7364"/>
              <a:gd name="T4" fmla="*/ 0 w 21600"/>
              <a:gd name="T5" fmla="*/ 2147483647 h 7364"/>
              <a:gd name="T6" fmla="*/ 0 60000 65536"/>
              <a:gd name="T7" fmla="*/ 0 60000 65536"/>
              <a:gd name="T8" fmla="*/ 0 60000 65536"/>
              <a:gd name="T9" fmla="*/ 0 w 21600"/>
              <a:gd name="T10" fmla="*/ 0 h 7364"/>
              <a:gd name="T11" fmla="*/ 21600 w 21600"/>
              <a:gd name="T12" fmla="*/ 7364 h 7364"/>
            </a:gdLst>
            <a:ahLst/>
            <a:cxnLst>
              <a:cxn ang="T6">
                <a:pos x="T0" y="T1"/>
              </a:cxn>
              <a:cxn ang="T7">
                <a:pos x="T2" y="T3"/>
              </a:cxn>
              <a:cxn ang="T8">
                <a:pos x="T4" y="T5"/>
              </a:cxn>
            </a:cxnLst>
            <a:rect l="T9" t="T10" r="T11" b="T12"/>
            <a:pathLst>
              <a:path w="21600" h="7364" fill="none" extrusionOk="0">
                <a:moveTo>
                  <a:pt x="20305" y="0"/>
                </a:moveTo>
                <a:cubicBezTo>
                  <a:pt x="21162" y="2360"/>
                  <a:pt x="21600" y="4852"/>
                  <a:pt x="21600" y="7364"/>
                </a:cubicBezTo>
              </a:path>
              <a:path w="21600" h="7364" stroke="0" extrusionOk="0">
                <a:moveTo>
                  <a:pt x="20305" y="0"/>
                </a:moveTo>
                <a:cubicBezTo>
                  <a:pt x="21162" y="2360"/>
                  <a:pt x="21600" y="4852"/>
                  <a:pt x="21600" y="7364"/>
                </a:cubicBezTo>
                <a:lnTo>
                  <a:pt x="0" y="7364"/>
                </a:lnTo>
                <a:close/>
              </a:path>
            </a:pathLst>
          </a:custGeom>
          <a:noFill/>
          <a:ln w="9525">
            <a:solidFill>
              <a:srgbClr val="00B050"/>
            </a:solidFill>
            <a:round/>
            <a:headEnd/>
            <a:tailEnd/>
          </a:ln>
        </p:spPr>
        <p:txBody>
          <a:bodyPr wrap="none" anchor="ctr"/>
          <a:lstStyle/>
          <a:p>
            <a:endParaRPr lang="en-US"/>
          </a:p>
        </p:txBody>
      </p:sp>
      <p:sp>
        <p:nvSpPr>
          <p:cNvPr id="10387" name="Arc 147"/>
          <p:cNvSpPr>
            <a:spLocks/>
          </p:cNvSpPr>
          <p:nvPr/>
        </p:nvSpPr>
        <p:spPr bwMode="auto">
          <a:xfrm flipV="1">
            <a:off x="4356100" y="3832225"/>
            <a:ext cx="466725" cy="185738"/>
          </a:xfrm>
          <a:custGeom>
            <a:avLst/>
            <a:gdLst>
              <a:gd name="T0" fmla="*/ 2147483647 w 21600"/>
              <a:gd name="T1" fmla="*/ 0 h 8564"/>
              <a:gd name="T2" fmla="*/ 2147483647 w 21600"/>
              <a:gd name="T3" fmla="*/ 2147483647 h 8564"/>
              <a:gd name="T4" fmla="*/ 0 w 21600"/>
              <a:gd name="T5" fmla="*/ 2147483647 h 8564"/>
              <a:gd name="T6" fmla="*/ 0 60000 65536"/>
              <a:gd name="T7" fmla="*/ 0 60000 65536"/>
              <a:gd name="T8" fmla="*/ 0 60000 65536"/>
              <a:gd name="T9" fmla="*/ 0 w 21600"/>
              <a:gd name="T10" fmla="*/ 0 h 8564"/>
              <a:gd name="T11" fmla="*/ 21600 w 21600"/>
              <a:gd name="T12" fmla="*/ 8564 h 8564"/>
            </a:gdLst>
            <a:ahLst/>
            <a:cxnLst>
              <a:cxn ang="T6">
                <a:pos x="T0" y="T1"/>
              </a:cxn>
              <a:cxn ang="T7">
                <a:pos x="T2" y="T3"/>
              </a:cxn>
              <a:cxn ang="T8">
                <a:pos x="T4" y="T5"/>
              </a:cxn>
            </a:cxnLst>
            <a:rect l="T9" t="T10" r="T11" b="T12"/>
            <a:pathLst>
              <a:path w="21600" h="8564" fill="none" extrusionOk="0">
                <a:moveTo>
                  <a:pt x="19829" y="0"/>
                </a:moveTo>
                <a:cubicBezTo>
                  <a:pt x="20997" y="2704"/>
                  <a:pt x="21600" y="5618"/>
                  <a:pt x="21600" y="8564"/>
                </a:cubicBezTo>
              </a:path>
              <a:path w="21600" h="8564" stroke="0" extrusionOk="0">
                <a:moveTo>
                  <a:pt x="19829" y="0"/>
                </a:moveTo>
                <a:cubicBezTo>
                  <a:pt x="20997" y="2704"/>
                  <a:pt x="21600" y="5618"/>
                  <a:pt x="21600" y="8564"/>
                </a:cubicBezTo>
                <a:lnTo>
                  <a:pt x="0" y="8564"/>
                </a:lnTo>
                <a:close/>
              </a:path>
            </a:pathLst>
          </a:custGeom>
          <a:noFill/>
          <a:ln w="9525">
            <a:solidFill>
              <a:srgbClr val="00B050"/>
            </a:solidFill>
            <a:round/>
            <a:headEnd/>
            <a:tailEnd/>
          </a:ln>
        </p:spPr>
        <p:txBody>
          <a:bodyPr wrap="none" anchor="ctr"/>
          <a:lstStyle/>
          <a:p>
            <a:endParaRPr lang="en-US"/>
          </a:p>
        </p:txBody>
      </p:sp>
      <p:sp>
        <p:nvSpPr>
          <p:cNvPr id="10388" name="Arc 148"/>
          <p:cNvSpPr>
            <a:spLocks/>
          </p:cNvSpPr>
          <p:nvPr/>
        </p:nvSpPr>
        <p:spPr bwMode="auto">
          <a:xfrm flipV="1">
            <a:off x="4810125" y="3940175"/>
            <a:ext cx="466725" cy="161925"/>
          </a:xfrm>
          <a:custGeom>
            <a:avLst/>
            <a:gdLst>
              <a:gd name="T0" fmla="*/ 2147483647 w 21600"/>
              <a:gd name="T1" fmla="*/ 0 h 7516"/>
              <a:gd name="T2" fmla="*/ 2147483647 w 21600"/>
              <a:gd name="T3" fmla="*/ 2147483647 h 7516"/>
              <a:gd name="T4" fmla="*/ 0 w 21600"/>
              <a:gd name="T5" fmla="*/ 2147483647 h 7516"/>
              <a:gd name="T6" fmla="*/ 0 60000 65536"/>
              <a:gd name="T7" fmla="*/ 0 60000 65536"/>
              <a:gd name="T8" fmla="*/ 0 60000 65536"/>
              <a:gd name="T9" fmla="*/ 0 w 21600"/>
              <a:gd name="T10" fmla="*/ 0 h 7516"/>
              <a:gd name="T11" fmla="*/ 21600 w 21600"/>
              <a:gd name="T12" fmla="*/ 7516 h 7516"/>
            </a:gdLst>
            <a:ahLst/>
            <a:cxnLst>
              <a:cxn ang="T6">
                <a:pos x="T0" y="T1"/>
              </a:cxn>
              <a:cxn ang="T7">
                <a:pos x="T2" y="T3"/>
              </a:cxn>
              <a:cxn ang="T8">
                <a:pos x="T4" y="T5"/>
              </a:cxn>
            </a:cxnLst>
            <a:rect l="T9" t="T10" r="T11" b="T12"/>
            <a:pathLst>
              <a:path w="21600" h="7516" fill="none" extrusionOk="0">
                <a:moveTo>
                  <a:pt x="20250" y="-1"/>
                </a:moveTo>
                <a:cubicBezTo>
                  <a:pt x="21142" y="2405"/>
                  <a:pt x="21600" y="4950"/>
                  <a:pt x="21600" y="7516"/>
                </a:cubicBezTo>
              </a:path>
              <a:path w="21600" h="7516" stroke="0" extrusionOk="0">
                <a:moveTo>
                  <a:pt x="20250" y="-1"/>
                </a:moveTo>
                <a:cubicBezTo>
                  <a:pt x="21142" y="2405"/>
                  <a:pt x="21600" y="4950"/>
                  <a:pt x="21600" y="7516"/>
                </a:cubicBezTo>
                <a:lnTo>
                  <a:pt x="0" y="7516"/>
                </a:lnTo>
                <a:close/>
              </a:path>
            </a:pathLst>
          </a:custGeom>
          <a:noFill/>
          <a:ln w="9525">
            <a:solidFill>
              <a:srgbClr val="00B050"/>
            </a:solidFill>
            <a:round/>
            <a:headEnd/>
            <a:tailEnd/>
          </a:ln>
        </p:spPr>
        <p:txBody>
          <a:bodyPr wrap="none" anchor="ctr"/>
          <a:lstStyle/>
          <a:p>
            <a:endParaRPr lang="en-US"/>
          </a:p>
        </p:txBody>
      </p:sp>
      <p:sp>
        <p:nvSpPr>
          <p:cNvPr id="10389" name="Arc 149"/>
          <p:cNvSpPr>
            <a:spLocks/>
          </p:cNvSpPr>
          <p:nvPr/>
        </p:nvSpPr>
        <p:spPr bwMode="auto">
          <a:xfrm flipV="1">
            <a:off x="5264150" y="4041775"/>
            <a:ext cx="466725" cy="174625"/>
          </a:xfrm>
          <a:custGeom>
            <a:avLst/>
            <a:gdLst>
              <a:gd name="T0" fmla="*/ 2147483647 w 21600"/>
              <a:gd name="T1" fmla="*/ 0 h 8096"/>
              <a:gd name="T2" fmla="*/ 2147483647 w 21600"/>
              <a:gd name="T3" fmla="*/ 2147483647 h 8096"/>
              <a:gd name="T4" fmla="*/ 0 w 21600"/>
              <a:gd name="T5" fmla="*/ 2147483647 h 8096"/>
              <a:gd name="T6" fmla="*/ 0 60000 65536"/>
              <a:gd name="T7" fmla="*/ 0 60000 65536"/>
              <a:gd name="T8" fmla="*/ 0 60000 65536"/>
              <a:gd name="T9" fmla="*/ 0 w 21600"/>
              <a:gd name="T10" fmla="*/ 0 h 8096"/>
              <a:gd name="T11" fmla="*/ 21600 w 21600"/>
              <a:gd name="T12" fmla="*/ 8096 h 8096"/>
            </a:gdLst>
            <a:ahLst/>
            <a:cxnLst>
              <a:cxn ang="T6">
                <a:pos x="T0" y="T1"/>
              </a:cxn>
              <a:cxn ang="T7">
                <a:pos x="T2" y="T3"/>
              </a:cxn>
              <a:cxn ang="T8">
                <a:pos x="T4" y="T5"/>
              </a:cxn>
            </a:cxnLst>
            <a:rect l="T9" t="T10" r="T11" b="T12"/>
            <a:pathLst>
              <a:path w="21600" h="8096" fill="none" extrusionOk="0">
                <a:moveTo>
                  <a:pt x="20025" y="-1"/>
                </a:moveTo>
                <a:cubicBezTo>
                  <a:pt x="21065" y="2572"/>
                  <a:pt x="21600" y="5321"/>
                  <a:pt x="21600" y="8096"/>
                </a:cubicBezTo>
              </a:path>
              <a:path w="21600" h="8096" stroke="0" extrusionOk="0">
                <a:moveTo>
                  <a:pt x="20025" y="-1"/>
                </a:moveTo>
                <a:cubicBezTo>
                  <a:pt x="21065" y="2572"/>
                  <a:pt x="21600" y="5321"/>
                  <a:pt x="21600" y="8096"/>
                </a:cubicBezTo>
                <a:lnTo>
                  <a:pt x="0" y="8096"/>
                </a:lnTo>
                <a:close/>
              </a:path>
            </a:pathLst>
          </a:custGeom>
          <a:noFill/>
          <a:ln w="9525">
            <a:solidFill>
              <a:srgbClr val="00B050"/>
            </a:solidFill>
            <a:round/>
            <a:headEnd/>
            <a:tailEnd/>
          </a:ln>
        </p:spPr>
        <p:txBody>
          <a:bodyPr wrap="none" anchor="ctr"/>
          <a:lstStyle/>
          <a:p>
            <a:endParaRPr lang="en-US"/>
          </a:p>
        </p:txBody>
      </p:sp>
      <p:sp>
        <p:nvSpPr>
          <p:cNvPr id="10390" name="Arc 150"/>
          <p:cNvSpPr>
            <a:spLocks/>
          </p:cNvSpPr>
          <p:nvPr/>
        </p:nvSpPr>
        <p:spPr bwMode="auto">
          <a:xfrm flipV="1">
            <a:off x="5718175" y="4141788"/>
            <a:ext cx="466725" cy="184150"/>
          </a:xfrm>
          <a:custGeom>
            <a:avLst/>
            <a:gdLst>
              <a:gd name="T0" fmla="*/ 2147483647 w 21600"/>
              <a:gd name="T1" fmla="*/ 0 h 8559"/>
              <a:gd name="T2" fmla="*/ 2147483647 w 21600"/>
              <a:gd name="T3" fmla="*/ 2147483647 h 8559"/>
              <a:gd name="T4" fmla="*/ 0 w 21600"/>
              <a:gd name="T5" fmla="*/ 2147483647 h 8559"/>
              <a:gd name="T6" fmla="*/ 0 60000 65536"/>
              <a:gd name="T7" fmla="*/ 0 60000 65536"/>
              <a:gd name="T8" fmla="*/ 0 60000 65536"/>
              <a:gd name="T9" fmla="*/ 0 w 21600"/>
              <a:gd name="T10" fmla="*/ 0 h 8559"/>
              <a:gd name="T11" fmla="*/ 21600 w 21600"/>
              <a:gd name="T12" fmla="*/ 8559 h 8559"/>
            </a:gdLst>
            <a:ahLst/>
            <a:cxnLst>
              <a:cxn ang="T6">
                <a:pos x="T0" y="T1"/>
              </a:cxn>
              <a:cxn ang="T7">
                <a:pos x="T2" y="T3"/>
              </a:cxn>
              <a:cxn ang="T8">
                <a:pos x="T4" y="T5"/>
              </a:cxn>
            </a:cxnLst>
            <a:rect l="T9" t="T10" r="T11" b="T12"/>
            <a:pathLst>
              <a:path w="21600" h="8559" fill="none" extrusionOk="0">
                <a:moveTo>
                  <a:pt x="19831" y="0"/>
                </a:moveTo>
                <a:cubicBezTo>
                  <a:pt x="20998" y="2702"/>
                  <a:pt x="21600" y="5615"/>
                  <a:pt x="21600" y="8559"/>
                </a:cubicBezTo>
              </a:path>
              <a:path w="21600" h="8559" stroke="0" extrusionOk="0">
                <a:moveTo>
                  <a:pt x="19831" y="0"/>
                </a:moveTo>
                <a:cubicBezTo>
                  <a:pt x="20998" y="2702"/>
                  <a:pt x="21600" y="5615"/>
                  <a:pt x="21600" y="8559"/>
                </a:cubicBezTo>
                <a:lnTo>
                  <a:pt x="0" y="8559"/>
                </a:lnTo>
                <a:close/>
              </a:path>
            </a:pathLst>
          </a:custGeom>
          <a:noFill/>
          <a:ln w="9525">
            <a:solidFill>
              <a:srgbClr val="00B050"/>
            </a:solidFill>
            <a:round/>
            <a:headEnd/>
            <a:tailEnd/>
          </a:ln>
        </p:spPr>
        <p:txBody>
          <a:bodyPr wrap="none" anchor="ctr"/>
          <a:lstStyle/>
          <a:p>
            <a:endParaRPr lang="en-US"/>
          </a:p>
        </p:txBody>
      </p:sp>
      <p:sp>
        <p:nvSpPr>
          <p:cNvPr id="10391" name="Arc 151"/>
          <p:cNvSpPr>
            <a:spLocks/>
          </p:cNvSpPr>
          <p:nvPr/>
        </p:nvSpPr>
        <p:spPr bwMode="auto">
          <a:xfrm flipV="1">
            <a:off x="6172200" y="4249738"/>
            <a:ext cx="466725" cy="180975"/>
          </a:xfrm>
          <a:custGeom>
            <a:avLst/>
            <a:gdLst>
              <a:gd name="T0" fmla="*/ 2147483647 w 21600"/>
              <a:gd name="T1" fmla="*/ 0 h 8402"/>
              <a:gd name="T2" fmla="*/ 2147483647 w 21600"/>
              <a:gd name="T3" fmla="*/ 2147483647 h 8402"/>
              <a:gd name="T4" fmla="*/ 0 w 21600"/>
              <a:gd name="T5" fmla="*/ 2147483647 h 8402"/>
              <a:gd name="T6" fmla="*/ 0 60000 65536"/>
              <a:gd name="T7" fmla="*/ 0 60000 65536"/>
              <a:gd name="T8" fmla="*/ 0 60000 65536"/>
              <a:gd name="T9" fmla="*/ 0 w 21600"/>
              <a:gd name="T10" fmla="*/ 0 h 8402"/>
              <a:gd name="T11" fmla="*/ 21600 w 21600"/>
              <a:gd name="T12" fmla="*/ 8402 h 8402"/>
            </a:gdLst>
            <a:ahLst/>
            <a:cxnLst>
              <a:cxn ang="T6">
                <a:pos x="T0" y="T1"/>
              </a:cxn>
              <a:cxn ang="T7">
                <a:pos x="T2" y="T3"/>
              </a:cxn>
              <a:cxn ang="T8">
                <a:pos x="T4" y="T5"/>
              </a:cxn>
            </a:cxnLst>
            <a:rect l="T9" t="T10" r="T11" b="T12"/>
            <a:pathLst>
              <a:path w="21600" h="8402" fill="none" extrusionOk="0">
                <a:moveTo>
                  <a:pt x="19898" y="0"/>
                </a:moveTo>
                <a:cubicBezTo>
                  <a:pt x="21021" y="2658"/>
                  <a:pt x="21600" y="5515"/>
                  <a:pt x="21600" y="8402"/>
                </a:cubicBezTo>
              </a:path>
              <a:path w="21600" h="8402" stroke="0" extrusionOk="0">
                <a:moveTo>
                  <a:pt x="19898" y="0"/>
                </a:moveTo>
                <a:cubicBezTo>
                  <a:pt x="21021" y="2658"/>
                  <a:pt x="21600" y="5515"/>
                  <a:pt x="21600" y="8402"/>
                </a:cubicBezTo>
                <a:lnTo>
                  <a:pt x="0" y="8402"/>
                </a:lnTo>
                <a:close/>
              </a:path>
            </a:pathLst>
          </a:custGeom>
          <a:noFill/>
          <a:ln w="9525">
            <a:solidFill>
              <a:srgbClr val="00B050"/>
            </a:solidFill>
            <a:round/>
            <a:headEnd/>
            <a:tailEnd/>
          </a:ln>
        </p:spPr>
        <p:txBody>
          <a:bodyPr wrap="none" anchor="ctr"/>
          <a:lstStyle/>
          <a:p>
            <a:endParaRPr lang="en-US"/>
          </a:p>
        </p:txBody>
      </p:sp>
      <p:sp>
        <p:nvSpPr>
          <p:cNvPr id="10392" name="Arc 152"/>
          <p:cNvSpPr>
            <a:spLocks/>
          </p:cNvSpPr>
          <p:nvPr/>
        </p:nvSpPr>
        <p:spPr bwMode="auto">
          <a:xfrm flipV="1">
            <a:off x="6627813" y="4348163"/>
            <a:ext cx="466725" cy="171450"/>
          </a:xfrm>
          <a:custGeom>
            <a:avLst/>
            <a:gdLst>
              <a:gd name="T0" fmla="*/ 2147483647 w 21600"/>
              <a:gd name="T1" fmla="*/ 0 h 7906"/>
              <a:gd name="T2" fmla="*/ 2147483647 w 21600"/>
              <a:gd name="T3" fmla="*/ 2147483647 h 7906"/>
              <a:gd name="T4" fmla="*/ 0 w 21600"/>
              <a:gd name="T5" fmla="*/ 2147483647 h 7906"/>
              <a:gd name="T6" fmla="*/ 0 60000 65536"/>
              <a:gd name="T7" fmla="*/ 0 60000 65536"/>
              <a:gd name="T8" fmla="*/ 0 60000 65536"/>
              <a:gd name="T9" fmla="*/ 0 w 21600"/>
              <a:gd name="T10" fmla="*/ 0 h 7906"/>
              <a:gd name="T11" fmla="*/ 21600 w 21600"/>
              <a:gd name="T12" fmla="*/ 7906 h 7906"/>
            </a:gdLst>
            <a:ahLst/>
            <a:cxnLst>
              <a:cxn ang="T6">
                <a:pos x="T0" y="T1"/>
              </a:cxn>
              <a:cxn ang="T7">
                <a:pos x="T2" y="T3"/>
              </a:cxn>
              <a:cxn ang="T8">
                <a:pos x="T4" y="T5"/>
              </a:cxn>
            </a:cxnLst>
            <a:rect l="T9" t="T10" r="T11" b="T12"/>
            <a:pathLst>
              <a:path w="21600" h="7906" fill="none" extrusionOk="0">
                <a:moveTo>
                  <a:pt x="20101" y="-1"/>
                </a:moveTo>
                <a:cubicBezTo>
                  <a:pt x="21091" y="2518"/>
                  <a:pt x="21600" y="5200"/>
                  <a:pt x="21600" y="7906"/>
                </a:cubicBezTo>
              </a:path>
              <a:path w="21600" h="7906" stroke="0" extrusionOk="0">
                <a:moveTo>
                  <a:pt x="20101" y="-1"/>
                </a:moveTo>
                <a:cubicBezTo>
                  <a:pt x="21091" y="2518"/>
                  <a:pt x="21600" y="5200"/>
                  <a:pt x="21600" y="7906"/>
                </a:cubicBezTo>
                <a:lnTo>
                  <a:pt x="0" y="7906"/>
                </a:lnTo>
                <a:close/>
              </a:path>
            </a:pathLst>
          </a:custGeom>
          <a:noFill/>
          <a:ln w="9525">
            <a:solidFill>
              <a:srgbClr val="00B050"/>
            </a:solidFill>
            <a:round/>
            <a:headEnd/>
            <a:tailEnd/>
          </a:ln>
        </p:spPr>
        <p:txBody>
          <a:bodyPr wrap="none" anchor="ctr"/>
          <a:lstStyle/>
          <a:p>
            <a:endParaRPr lang="en-US"/>
          </a:p>
        </p:txBody>
      </p:sp>
      <p:sp>
        <p:nvSpPr>
          <p:cNvPr id="10393" name="Arc 153"/>
          <p:cNvSpPr>
            <a:spLocks/>
          </p:cNvSpPr>
          <p:nvPr/>
        </p:nvSpPr>
        <p:spPr bwMode="auto">
          <a:xfrm flipV="1">
            <a:off x="7078663" y="4448175"/>
            <a:ext cx="466725" cy="185738"/>
          </a:xfrm>
          <a:custGeom>
            <a:avLst/>
            <a:gdLst>
              <a:gd name="T0" fmla="*/ 2147483647 w 21600"/>
              <a:gd name="T1" fmla="*/ 0 h 8564"/>
              <a:gd name="T2" fmla="*/ 2147483647 w 21600"/>
              <a:gd name="T3" fmla="*/ 2147483647 h 8564"/>
              <a:gd name="T4" fmla="*/ 0 w 21600"/>
              <a:gd name="T5" fmla="*/ 2147483647 h 8564"/>
              <a:gd name="T6" fmla="*/ 0 60000 65536"/>
              <a:gd name="T7" fmla="*/ 0 60000 65536"/>
              <a:gd name="T8" fmla="*/ 0 60000 65536"/>
              <a:gd name="T9" fmla="*/ 0 w 21600"/>
              <a:gd name="T10" fmla="*/ 0 h 8564"/>
              <a:gd name="T11" fmla="*/ 21600 w 21600"/>
              <a:gd name="T12" fmla="*/ 8564 h 8564"/>
            </a:gdLst>
            <a:ahLst/>
            <a:cxnLst>
              <a:cxn ang="T6">
                <a:pos x="T0" y="T1"/>
              </a:cxn>
              <a:cxn ang="T7">
                <a:pos x="T2" y="T3"/>
              </a:cxn>
              <a:cxn ang="T8">
                <a:pos x="T4" y="T5"/>
              </a:cxn>
            </a:cxnLst>
            <a:rect l="T9" t="T10" r="T11" b="T12"/>
            <a:pathLst>
              <a:path w="21600" h="8564" fill="none" extrusionOk="0">
                <a:moveTo>
                  <a:pt x="19829" y="0"/>
                </a:moveTo>
                <a:cubicBezTo>
                  <a:pt x="20997" y="2704"/>
                  <a:pt x="21600" y="5618"/>
                  <a:pt x="21600" y="8564"/>
                </a:cubicBezTo>
              </a:path>
              <a:path w="21600" h="8564" stroke="0" extrusionOk="0">
                <a:moveTo>
                  <a:pt x="19829" y="0"/>
                </a:moveTo>
                <a:cubicBezTo>
                  <a:pt x="20997" y="2704"/>
                  <a:pt x="21600" y="5618"/>
                  <a:pt x="21600" y="8564"/>
                </a:cubicBezTo>
                <a:lnTo>
                  <a:pt x="0" y="8564"/>
                </a:lnTo>
                <a:close/>
              </a:path>
            </a:pathLst>
          </a:custGeom>
          <a:noFill/>
          <a:ln w="9525">
            <a:solidFill>
              <a:srgbClr val="00B050"/>
            </a:solidFill>
            <a:round/>
            <a:headEnd/>
            <a:tailEnd/>
          </a:ln>
        </p:spPr>
        <p:txBody>
          <a:bodyPr wrap="none" anchor="ctr"/>
          <a:lstStyle/>
          <a:p>
            <a:endParaRPr lang="en-US"/>
          </a:p>
        </p:txBody>
      </p:sp>
      <p:sp>
        <p:nvSpPr>
          <p:cNvPr id="65582" name="Line 154"/>
          <p:cNvSpPr>
            <a:spLocks noChangeShapeType="1"/>
          </p:cNvSpPr>
          <p:nvPr/>
        </p:nvSpPr>
        <p:spPr bwMode="auto">
          <a:xfrm flipV="1">
            <a:off x="2538413" y="3321050"/>
            <a:ext cx="23812" cy="95250"/>
          </a:xfrm>
          <a:prstGeom prst="line">
            <a:avLst/>
          </a:prstGeom>
          <a:noFill/>
          <a:ln w="19050">
            <a:solidFill>
              <a:srgbClr val="FF0000"/>
            </a:solidFill>
            <a:round/>
            <a:headEnd/>
            <a:tailEnd/>
          </a:ln>
        </p:spPr>
        <p:txBody>
          <a:bodyPr wrap="none" anchor="ctr"/>
          <a:lstStyle/>
          <a:p>
            <a:endParaRPr lang="en-US"/>
          </a:p>
        </p:txBody>
      </p:sp>
      <p:sp>
        <p:nvSpPr>
          <p:cNvPr id="65583" name="Line 155"/>
          <p:cNvSpPr>
            <a:spLocks noChangeShapeType="1"/>
          </p:cNvSpPr>
          <p:nvPr/>
        </p:nvSpPr>
        <p:spPr bwMode="auto">
          <a:xfrm flipV="1">
            <a:off x="2990850" y="3321050"/>
            <a:ext cx="41275" cy="201613"/>
          </a:xfrm>
          <a:prstGeom prst="line">
            <a:avLst/>
          </a:prstGeom>
          <a:noFill/>
          <a:ln w="19050">
            <a:solidFill>
              <a:srgbClr val="FF0000"/>
            </a:solidFill>
            <a:round/>
            <a:headEnd/>
            <a:tailEnd/>
          </a:ln>
        </p:spPr>
        <p:txBody>
          <a:bodyPr wrap="none" anchor="ctr"/>
          <a:lstStyle/>
          <a:p>
            <a:endParaRPr lang="en-US"/>
          </a:p>
        </p:txBody>
      </p:sp>
      <p:sp>
        <p:nvSpPr>
          <p:cNvPr id="65584" name="Line 156"/>
          <p:cNvSpPr>
            <a:spLocks noChangeShapeType="1"/>
          </p:cNvSpPr>
          <p:nvPr/>
        </p:nvSpPr>
        <p:spPr bwMode="auto">
          <a:xfrm flipV="1">
            <a:off x="3444875" y="3321050"/>
            <a:ext cx="47625" cy="307975"/>
          </a:xfrm>
          <a:prstGeom prst="line">
            <a:avLst/>
          </a:prstGeom>
          <a:noFill/>
          <a:ln w="19050">
            <a:solidFill>
              <a:srgbClr val="FF0000"/>
            </a:solidFill>
            <a:round/>
            <a:headEnd/>
            <a:tailEnd/>
          </a:ln>
        </p:spPr>
        <p:txBody>
          <a:bodyPr wrap="none" anchor="ctr"/>
          <a:lstStyle/>
          <a:p>
            <a:endParaRPr lang="en-US"/>
          </a:p>
        </p:txBody>
      </p:sp>
      <p:sp>
        <p:nvSpPr>
          <p:cNvPr id="65585" name="Line 157"/>
          <p:cNvSpPr>
            <a:spLocks noChangeShapeType="1"/>
          </p:cNvSpPr>
          <p:nvPr/>
        </p:nvSpPr>
        <p:spPr bwMode="auto">
          <a:xfrm flipV="1">
            <a:off x="3902075" y="3321050"/>
            <a:ext cx="52387" cy="409575"/>
          </a:xfrm>
          <a:prstGeom prst="line">
            <a:avLst/>
          </a:prstGeom>
          <a:noFill/>
          <a:ln w="19050">
            <a:solidFill>
              <a:srgbClr val="FF0000"/>
            </a:solidFill>
            <a:round/>
            <a:headEnd/>
            <a:tailEnd/>
          </a:ln>
        </p:spPr>
        <p:txBody>
          <a:bodyPr wrap="none" anchor="ctr"/>
          <a:lstStyle/>
          <a:p>
            <a:endParaRPr lang="en-US"/>
          </a:p>
        </p:txBody>
      </p:sp>
      <p:sp>
        <p:nvSpPr>
          <p:cNvPr id="65586" name="Line 158"/>
          <p:cNvSpPr>
            <a:spLocks noChangeShapeType="1"/>
          </p:cNvSpPr>
          <p:nvPr/>
        </p:nvSpPr>
        <p:spPr bwMode="auto">
          <a:xfrm flipV="1">
            <a:off x="4356100" y="3321050"/>
            <a:ext cx="63500" cy="512763"/>
          </a:xfrm>
          <a:prstGeom prst="line">
            <a:avLst/>
          </a:prstGeom>
          <a:noFill/>
          <a:ln w="19050">
            <a:solidFill>
              <a:srgbClr val="FF0000"/>
            </a:solidFill>
            <a:round/>
            <a:headEnd/>
            <a:tailEnd/>
          </a:ln>
        </p:spPr>
        <p:txBody>
          <a:bodyPr wrap="none" anchor="ctr"/>
          <a:lstStyle/>
          <a:p>
            <a:endParaRPr lang="en-US"/>
          </a:p>
        </p:txBody>
      </p:sp>
      <p:sp>
        <p:nvSpPr>
          <p:cNvPr id="65587" name="Line 159"/>
          <p:cNvSpPr>
            <a:spLocks noChangeShapeType="1"/>
          </p:cNvSpPr>
          <p:nvPr/>
        </p:nvSpPr>
        <p:spPr bwMode="auto">
          <a:xfrm flipV="1">
            <a:off x="4810125" y="3321050"/>
            <a:ext cx="79375" cy="617538"/>
          </a:xfrm>
          <a:prstGeom prst="line">
            <a:avLst/>
          </a:prstGeom>
          <a:noFill/>
          <a:ln w="19050">
            <a:solidFill>
              <a:srgbClr val="FF0000"/>
            </a:solidFill>
            <a:round/>
            <a:headEnd/>
            <a:tailEnd/>
          </a:ln>
        </p:spPr>
        <p:txBody>
          <a:bodyPr wrap="none" anchor="ctr"/>
          <a:lstStyle/>
          <a:p>
            <a:endParaRPr lang="en-US"/>
          </a:p>
        </p:txBody>
      </p:sp>
      <p:sp>
        <p:nvSpPr>
          <p:cNvPr id="65588" name="Line 160"/>
          <p:cNvSpPr>
            <a:spLocks noChangeShapeType="1"/>
          </p:cNvSpPr>
          <p:nvPr/>
        </p:nvSpPr>
        <p:spPr bwMode="auto">
          <a:xfrm flipV="1">
            <a:off x="5264150" y="3321050"/>
            <a:ext cx="84137" cy="720725"/>
          </a:xfrm>
          <a:prstGeom prst="line">
            <a:avLst/>
          </a:prstGeom>
          <a:noFill/>
          <a:ln w="19050">
            <a:solidFill>
              <a:srgbClr val="FF0000"/>
            </a:solidFill>
            <a:round/>
            <a:headEnd/>
            <a:tailEnd/>
          </a:ln>
        </p:spPr>
        <p:txBody>
          <a:bodyPr wrap="none" anchor="ctr"/>
          <a:lstStyle/>
          <a:p>
            <a:endParaRPr lang="en-US"/>
          </a:p>
        </p:txBody>
      </p:sp>
      <p:sp>
        <p:nvSpPr>
          <p:cNvPr id="65589" name="Line 161"/>
          <p:cNvSpPr>
            <a:spLocks noChangeShapeType="1"/>
          </p:cNvSpPr>
          <p:nvPr/>
        </p:nvSpPr>
        <p:spPr bwMode="auto">
          <a:xfrm flipV="1">
            <a:off x="5718175" y="3321050"/>
            <a:ext cx="87312" cy="820738"/>
          </a:xfrm>
          <a:prstGeom prst="line">
            <a:avLst/>
          </a:prstGeom>
          <a:noFill/>
          <a:ln w="19050">
            <a:solidFill>
              <a:srgbClr val="FF0000"/>
            </a:solidFill>
            <a:round/>
            <a:headEnd/>
            <a:tailEnd/>
          </a:ln>
        </p:spPr>
        <p:txBody>
          <a:bodyPr wrap="none" anchor="ctr"/>
          <a:lstStyle/>
          <a:p>
            <a:endParaRPr lang="en-US"/>
          </a:p>
        </p:txBody>
      </p:sp>
      <p:sp>
        <p:nvSpPr>
          <p:cNvPr id="65590" name="Line 162"/>
          <p:cNvSpPr>
            <a:spLocks noChangeShapeType="1"/>
          </p:cNvSpPr>
          <p:nvPr/>
        </p:nvSpPr>
        <p:spPr bwMode="auto">
          <a:xfrm flipV="1">
            <a:off x="6172200" y="3321050"/>
            <a:ext cx="101600" cy="928688"/>
          </a:xfrm>
          <a:prstGeom prst="line">
            <a:avLst/>
          </a:prstGeom>
          <a:noFill/>
          <a:ln w="19050">
            <a:solidFill>
              <a:srgbClr val="FF0000"/>
            </a:solidFill>
            <a:round/>
            <a:headEnd/>
            <a:tailEnd/>
          </a:ln>
        </p:spPr>
        <p:txBody>
          <a:bodyPr wrap="none" anchor="ctr"/>
          <a:lstStyle/>
          <a:p>
            <a:endParaRPr lang="en-US"/>
          </a:p>
        </p:txBody>
      </p:sp>
      <p:sp>
        <p:nvSpPr>
          <p:cNvPr id="65591" name="Line 163"/>
          <p:cNvSpPr>
            <a:spLocks noChangeShapeType="1"/>
          </p:cNvSpPr>
          <p:nvPr/>
        </p:nvSpPr>
        <p:spPr bwMode="auto">
          <a:xfrm flipV="1">
            <a:off x="6630988" y="3317875"/>
            <a:ext cx="107950" cy="1030288"/>
          </a:xfrm>
          <a:prstGeom prst="line">
            <a:avLst/>
          </a:prstGeom>
          <a:noFill/>
          <a:ln w="19050">
            <a:solidFill>
              <a:srgbClr val="FF0000"/>
            </a:solidFill>
            <a:round/>
            <a:headEnd/>
            <a:tailEnd/>
          </a:ln>
        </p:spPr>
        <p:txBody>
          <a:bodyPr wrap="none" anchor="ctr"/>
          <a:lstStyle/>
          <a:p>
            <a:endParaRPr lang="en-US"/>
          </a:p>
        </p:txBody>
      </p:sp>
      <p:sp>
        <p:nvSpPr>
          <p:cNvPr id="65592" name="Line 164"/>
          <p:cNvSpPr>
            <a:spLocks noChangeShapeType="1"/>
          </p:cNvSpPr>
          <p:nvPr/>
        </p:nvSpPr>
        <p:spPr bwMode="auto">
          <a:xfrm flipV="1">
            <a:off x="7078663" y="3317875"/>
            <a:ext cx="122237" cy="1131888"/>
          </a:xfrm>
          <a:prstGeom prst="line">
            <a:avLst/>
          </a:prstGeom>
          <a:noFill/>
          <a:ln w="19050">
            <a:solidFill>
              <a:srgbClr val="FF0000"/>
            </a:solidFill>
            <a:round/>
            <a:headEnd/>
            <a:tailEnd/>
          </a:ln>
        </p:spPr>
        <p:txBody>
          <a:bodyPr wrap="none" anchor="ctr"/>
          <a:lstStyle/>
          <a:p>
            <a:endParaRPr lang="en-US"/>
          </a:p>
        </p:txBody>
      </p:sp>
      <p:sp>
        <p:nvSpPr>
          <p:cNvPr id="65593" name="Line 165"/>
          <p:cNvSpPr>
            <a:spLocks noChangeShapeType="1"/>
          </p:cNvSpPr>
          <p:nvPr/>
        </p:nvSpPr>
        <p:spPr bwMode="auto">
          <a:xfrm flipV="1">
            <a:off x="7534275" y="3317875"/>
            <a:ext cx="123825" cy="1239838"/>
          </a:xfrm>
          <a:prstGeom prst="line">
            <a:avLst/>
          </a:prstGeom>
          <a:noFill/>
          <a:ln w="19050">
            <a:solidFill>
              <a:srgbClr val="FF0000"/>
            </a:solidFill>
            <a:round/>
            <a:headEnd/>
            <a:tailEnd/>
          </a:ln>
        </p:spPr>
        <p:txBody>
          <a:bodyPr wrap="none" anchor="ctr"/>
          <a:lstStyle/>
          <a:p>
            <a:endParaRPr lang="en-US"/>
          </a:p>
        </p:txBody>
      </p:sp>
      <p:sp>
        <p:nvSpPr>
          <p:cNvPr id="120" name="Rectangle 119"/>
          <p:cNvSpPr>
            <a:spLocks noChangeArrowheads="1"/>
          </p:cNvSpPr>
          <p:nvPr/>
        </p:nvSpPr>
        <p:spPr bwMode="auto">
          <a:xfrm>
            <a:off x="3179763" y="3643713"/>
            <a:ext cx="387350" cy="369888"/>
          </a:xfrm>
          <a:prstGeom prst="rect">
            <a:avLst/>
          </a:prstGeom>
          <a:noFill/>
          <a:ln w="9525">
            <a:noFill/>
            <a:miter lim="800000"/>
            <a:headEnd/>
            <a:tailEnd/>
          </a:ln>
        </p:spPr>
        <p:txBody>
          <a:bodyPr>
            <a:spAutoFit/>
          </a:bodyPr>
          <a:lstStyle/>
          <a:p>
            <a:pPr>
              <a:spcBef>
                <a:spcPct val="50000"/>
              </a:spcBef>
            </a:pPr>
            <a:r>
              <a:rPr lang="en-US" dirty="0"/>
              <a:t>3’</a:t>
            </a:r>
            <a:endParaRPr lang="en-SG" dirty="0"/>
          </a:p>
        </p:txBody>
      </p:sp>
      <p:sp>
        <p:nvSpPr>
          <p:cNvPr id="121" name="Rectangle 120"/>
          <p:cNvSpPr>
            <a:spLocks noChangeArrowheads="1"/>
          </p:cNvSpPr>
          <p:nvPr/>
        </p:nvSpPr>
        <p:spPr bwMode="auto">
          <a:xfrm>
            <a:off x="2743200" y="3502788"/>
            <a:ext cx="363538" cy="369888"/>
          </a:xfrm>
          <a:prstGeom prst="rect">
            <a:avLst/>
          </a:prstGeom>
          <a:noFill/>
          <a:ln w="9525">
            <a:noFill/>
            <a:miter lim="800000"/>
            <a:headEnd/>
            <a:tailEnd/>
          </a:ln>
        </p:spPr>
        <p:txBody>
          <a:bodyPr wrap="none">
            <a:spAutoFit/>
          </a:bodyPr>
          <a:lstStyle/>
          <a:p>
            <a:pPr>
              <a:spcBef>
                <a:spcPct val="50000"/>
              </a:spcBef>
            </a:pPr>
            <a:r>
              <a:rPr lang="en-SG" dirty="0"/>
              <a:t>2’</a:t>
            </a:r>
          </a:p>
        </p:txBody>
      </p:sp>
      <p:sp>
        <p:nvSpPr>
          <p:cNvPr id="122" name="Rectangle 121"/>
          <p:cNvSpPr>
            <a:spLocks noChangeArrowheads="1"/>
          </p:cNvSpPr>
          <p:nvPr/>
        </p:nvSpPr>
        <p:spPr bwMode="auto">
          <a:xfrm>
            <a:off x="2278063" y="3442435"/>
            <a:ext cx="365125" cy="368300"/>
          </a:xfrm>
          <a:prstGeom prst="rect">
            <a:avLst/>
          </a:prstGeom>
          <a:noFill/>
          <a:ln w="9525">
            <a:noFill/>
            <a:miter lim="800000"/>
            <a:headEnd/>
            <a:tailEnd/>
          </a:ln>
        </p:spPr>
        <p:txBody>
          <a:bodyPr wrap="none">
            <a:spAutoFit/>
          </a:bodyPr>
          <a:lstStyle/>
          <a:p>
            <a:pPr>
              <a:spcBef>
                <a:spcPct val="50000"/>
              </a:spcBef>
            </a:pPr>
            <a:r>
              <a:rPr lang="en-US" dirty="0" smtClean="0"/>
              <a:t>1</a:t>
            </a:r>
            <a:r>
              <a:rPr lang="en-US" dirty="0"/>
              <a:t>’</a:t>
            </a:r>
            <a:endParaRPr lang="en-SG" dirty="0"/>
          </a:p>
        </p:txBody>
      </p:sp>
      <p:sp>
        <p:nvSpPr>
          <p:cNvPr id="123" name="Rectangle 122"/>
          <p:cNvSpPr>
            <a:spLocks noChangeArrowheads="1"/>
          </p:cNvSpPr>
          <p:nvPr/>
        </p:nvSpPr>
        <p:spPr bwMode="auto">
          <a:xfrm>
            <a:off x="6275774" y="4354493"/>
            <a:ext cx="492125" cy="369887"/>
          </a:xfrm>
          <a:prstGeom prst="rect">
            <a:avLst/>
          </a:prstGeom>
          <a:noFill/>
          <a:ln w="9525">
            <a:noFill/>
            <a:miter lim="800000"/>
            <a:headEnd/>
            <a:tailEnd/>
          </a:ln>
        </p:spPr>
        <p:txBody>
          <a:bodyPr wrap="none">
            <a:spAutoFit/>
          </a:bodyPr>
          <a:lstStyle/>
          <a:p>
            <a:pPr>
              <a:spcBef>
                <a:spcPct val="50000"/>
              </a:spcBef>
            </a:pPr>
            <a:r>
              <a:rPr lang="en-US" dirty="0"/>
              <a:t>10’</a:t>
            </a:r>
            <a:endParaRPr lang="en-SG" dirty="0"/>
          </a:p>
        </p:txBody>
      </p:sp>
      <p:sp>
        <p:nvSpPr>
          <p:cNvPr id="124" name="Rectangle 123"/>
          <p:cNvSpPr>
            <a:spLocks noChangeArrowheads="1"/>
          </p:cNvSpPr>
          <p:nvPr/>
        </p:nvSpPr>
        <p:spPr bwMode="auto">
          <a:xfrm>
            <a:off x="5953214" y="4259059"/>
            <a:ext cx="365125" cy="368300"/>
          </a:xfrm>
          <a:prstGeom prst="rect">
            <a:avLst/>
          </a:prstGeom>
          <a:noFill/>
          <a:ln w="9525">
            <a:noFill/>
            <a:miter lim="800000"/>
            <a:headEnd/>
            <a:tailEnd/>
          </a:ln>
        </p:spPr>
        <p:txBody>
          <a:bodyPr wrap="none">
            <a:spAutoFit/>
          </a:bodyPr>
          <a:lstStyle/>
          <a:p>
            <a:pPr>
              <a:spcBef>
                <a:spcPct val="50000"/>
              </a:spcBef>
            </a:pPr>
            <a:r>
              <a:rPr lang="en-SG" dirty="0"/>
              <a:t>9’</a:t>
            </a:r>
          </a:p>
        </p:txBody>
      </p:sp>
      <p:sp>
        <p:nvSpPr>
          <p:cNvPr id="125" name="Rectangle 124"/>
          <p:cNvSpPr>
            <a:spLocks noChangeArrowheads="1"/>
          </p:cNvSpPr>
          <p:nvPr/>
        </p:nvSpPr>
        <p:spPr bwMode="auto">
          <a:xfrm>
            <a:off x="5491461" y="4137948"/>
            <a:ext cx="365125" cy="369887"/>
          </a:xfrm>
          <a:prstGeom prst="rect">
            <a:avLst/>
          </a:prstGeom>
          <a:noFill/>
          <a:ln w="9525">
            <a:noFill/>
            <a:miter lim="800000"/>
            <a:headEnd/>
            <a:tailEnd/>
          </a:ln>
        </p:spPr>
        <p:txBody>
          <a:bodyPr wrap="none">
            <a:spAutoFit/>
          </a:bodyPr>
          <a:lstStyle/>
          <a:p>
            <a:pPr>
              <a:spcBef>
                <a:spcPct val="50000"/>
              </a:spcBef>
            </a:pPr>
            <a:r>
              <a:rPr lang="en-SG" dirty="0"/>
              <a:t>8’</a:t>
            </a:r>
          </a:p>
        </p:txBody>
      </p:sp>
      <p:sp>
        <p:nvSpPr>
          <p:cNvPr id="126" name="Rectangle 125"/>
          <p:cNvSpPr>
            <a:spLocks noChangeArrowheads="1"/>
          </p:cNvSpPr>
          <p:nvPr/>
        </p:nvSpPr>
        <p:spPr bwMode="auto">
          <a:xfrm>
            <a:off x="5035550" y="4034677"/>
            <a:ext cx="363538" cy="369888"/>
          </a:xfrm>
          <a:prstGeom prst="rect">
            <a:avLst/>
          </a:prstGeom>
          <a:noFill/>
          <a:ln w="9525">
            <a:noFill/>
            <a:miter lim="800000"/>
            <a:headEnd/>
            <a:tailEnd/>
          </a:ln>
        </p:spPr>
        <p:txBody>
          <a:bodyPr wrap="none">
            <a:spAutoFit/>
          </a:bodyPr>
          <a:lstStyle/>
          <a:p>
            <a:pPr>
              <a:spcBef>
                <a:spcPct val="50000"/>
              </a:spcBef>
            </a:pPr>
            <a:r>
              <a:rPr lang="en-US" dirty="0"/>
              <a:t>7’</a:t>
            </a:r>
            <a:endParaRPr lang="en-SG" dirty="0"/>
          </a:p>
        </p:txBody>
      </p:sp>
      <p:sp>
        <p:nvSpPr>
          <p:cNvPr id="127" name="Rectangle 126"/>
          <p:cNvSpPr>
            <a:spLocks noChangeArrowheads="1"/>
          </p:cNvSpPr>
          <p:nvPr/>
        </p:nvSpPr>
        <p:spPr bwMode="auto">
          <a:xfrm>
            <a:off x="4572000" y="3936258"/>
            <a:ext cx="363538" cy="369887"/>
          </a:xfrm>
          <a:prstGeom prst="rect">
            <a:avLst/>
          </a:prstGeom>
          <a:noFill/>
          <a:ln w="9525">
            <a:noFill/>
            <a:miter lim="800000"/>
            <a:headEnd/>
            <a:tailEnd/>
          </a:ln>
        </p:spPr>
        <p:txBody>
          <a:bodyPr wrap="none">
            <a:spAutoFit/>
          </a:bodyPr>
          <a:lstStyle/>
          <a:p>
            <a:pPr>
              <a:spcBef>
                <a:spcPct val="50000"/>
              </a:spcBef>
            </a:pPr>
            <a:r>
              <a:rPr lang="en-US" dirty="0"/>
              <a:t>6’</a:t>
            </a:r>
            <a:endParaRPr lang="en-SG" dirty="0"/>
          </a:p>
        </p:txBody>
      </p:sp>
      <p:sp>
        <p:nvSpPr>
          <p:cNvPr id="128" name="Rectangle 127"/>
          <p:cNvSpPr>
            <a:spLocks noChangeArrowheads="1"/>
          </p:cNvSpPr>
          <p:nvPr/>
        </p:nvSpPr>
        <p:spPr bwMode="auto">
          <a:xfrm>
            <a:off x="4102100" y="3832154"/>
            <a:ext cx="365125" cy="369888"/>
          </a:xfrm>
          <a:prstGeom prst="rect">
            <a:avLst/>
          </a:prstGeom>
          <a:noFill/>
          <a:ln w="9525">
            <a:noFill/>
            <a:miter lim="800000"/>
            <a:headEnd/>
            <a:tailEnd/>
          </a:ln>
        </p:spPr>
        <p:txBody>
          <a:bodyPr wrap="none">
            <a:spAutoFit/>
          </a:bodyPr>
          <a:lstStyle/>
          <a:p>
            <a:pPr>
              <a:spcBef>
                <a:spcPct val="50000"/>
              </a:spcBef>
            </a:pPr>
            <a:r>
              <a:rPr lang="en-US" dirty="0"/>
              <a:t>5’</a:t>
            </a:r>
            <a:endParaRPr lang="en-SG" dirty="0"/>
          </a:p>
        </p:txBody>
      </p:sp>
      <p:sp>
        <p:nvSpPr>
          <p:cNvPr id="129" name="Rectangle 128"/>
          <p:cNvSpPr>
            <a:spLocks noChangeArrowheads="1"/>
          </p:cNvSpPr>
          <p:nvPr/>
        </p:nvSpPr>
        <p:spPr bwMode="auto">
          <a:xfrm>
            <a:off x="3641725" y="3739425"/>
            <a:ext cx="363538" cy="368300"/>
          </a:xfrm>
          <a:prstGeom prst="rect">
            <a:avLst/>
          </a:prstGeom>
          <a:noFill/>
          <a:ln w="9525">
            <a:noFill/>
            <a:miter lim="800000"/>
            <a:headEnd/>
            <a:tailEnd/>
          </a:ln>
        </p:spPr>
        <p:txBody>
          <a:bodyPr wrap="none">
            <a:spAutoFit/>
          </a:bodyPr>
          <a:lstStyle/>
          <a:p>
            <a:pPr>
              <a:spcBef>
                <a:spcPct val="50000"/>
              </a:spcBef>
            </a:pPr>
            <a:r>
              <a:rPr lang="en-US" dirty="0"/>
              <a:t>4’</a:t>
            </a:r>
            <a:endParaRPr lang="en-SG" dirty="0"/>
          </a:p>
        </p:txBody>
      </p:sp>
      <p:sp>
        <p:nvSpPr>
          <p:cNvPr id="132" name="Rectangle 131"/>
          <p:cNvSpPr>
            <a:spLocks noChangeArrowheads="1"/>
          </p:cNvSpPr>
          <p:nvPr/>
        </p:nvSpPr>
        <p:spPr bwMode="auto">
          <a:xfrm>
            <a:off x="1930400" y="3321050"/>
            <a:ext cx="312906" cy="369332"/>
          </a:xfrm>
          <a:prstGeom prst="rect">
            <a:avLst/>
          </a:prstGeom>
          <a:noFill/>
          <a:ln w="9525">
            <a:noFill/>
            <a:miter lim="800000"/>
            <a:headEnd/>
            <a:tailEnd/>
          </a:ln>
        </p:spPr>
        <p:txBody>
          <a:bodyPr wrap="none">
            <a:spAutoFit/>
          </a:bodyPr>
          <a:lstStyle/>
          <a:p>
            <a:pPr>
              <a:spcBef>
                <a:spcPct val="50000"/>
              </a:spcBef>
            </a:pPr>
            <a:r>
              <a:rPr lang="en-SG" dirty="0" smtClean="0"/>
              <a:t>0</a:t>
            </a:r>
            <a:endParaRPr lang="en-SG" dirty="0"/>
          </a:p>
        </p:txBody>
      </p:sp>
      <p:sp>
        <p:nvSpPr>
          <p:cNvPr id="133" name="Rectangle 132"/>
          <p:cNvSpPr>
            <a:spLocks noChangeArrowheads="1"/>
          </p:cNvSpPr>
          <p:nvPr/>
        </p:nvSpPr>
        <p:spPr bwMode="auto">
          <a:xfrm>
            <a:off x="7293813" y="4532671"/>
            <a:ext cx="492125" cy="369887"/>
          </a:xfrm>
          <a:prstGeom prst="rect">
            <a:avLst/>
          </a:prstGeom>
          <a:noFill/>
          <a:ln w="9525">
            <a:noFill/>
            <a:miter lim="800000"/>
            <a:headEnd/>
            <a:tailEnd/>
          </a:ln>
        </p:spPr>
        <p:txBody>
          <a:bodyPr wrap="none">
            <a:spAutoFit/>
          </a:bodyPr>
          <a:lstStyle/>
          <a:p>
            <a:pPr>
              <a:spcBef>
                <a:spcPct val="50000"/>
              </a:spcBef>
            </a:pPr>
            <a:r>
              <a:rPr lang="en-US" dirty="0"/>
              <a:t>12’</a:t>
            </a:r>
            <a:endParaRPr lang="en-SG" dirty="0"/>
          </a:p>
        </p:txBody>
      </p:sp>
      <p:sp>
        <p:nvSpPr>
          <p:cNvPr id="134" name="Rectangle 133"/>
          <p:cNvSpPr>
            <a:spLocks noChangeArrowheads="1"/>
          </p:cNvSpPr>
          <p:nvPr/>
        </p:nvSpPr>
        <p:spPr bwMode="auto">
          <a:xfrm>
            <a:off x="6819150" y="4430713"/>
            <a:ext cx="474663" cy="369887"/>
          </a:xfrm>
          <a:prstGeom prst="rect">
            <a:avLst/>
          </a:prstGeom>
          <a:noFill/>
          <a:ln w="9525">
            <a:noFill/>
            <a:miter lim="800000"/>
            <a:headEnd/>
            <a:tailEnd/>
          </a:ln>
        </p:spPr>
        <p:txBody>
          <a:bodyPr wrap="none">
            <a:spAutoFit/>
          </a:bodyPr>
          <a:lstStyle/>
          <a:p>
            <a:pPr>
              <a:spcBef>
                <a:spcPct val="50000"/>
              </a:spcBef>
            </a:pPr>
            <a:r>
              <a:rPr lang="en-US" dirty="0"/>
              <a:t>11’</a:t>
            </a:r>
            <a:endParaRPr lang="en-SG" dirty="0"/>
          </a:p>
        </p:txBody>
      </p:sp>
      <p:sp>
        <p:nvSpPr>
          <p:cNvPr id="135" name="Text Box 129"/>
          <p:cNvSpPr txBox="1">
            <a:spLocks noChangeArrowheads="1"/>
          </p:cNvSpPr>
          <p:nvPr/>
        </p:nvSpPr>
        <p:spPr bwMode="auto">
          <a:xfrm>
            <a:off x="2878138" y="3059113"/>
            <a:ext cx="347662" cy="307975"/>
          </a:xfrm>
          <a:prstGeom prst="rect">
            <a:avLst/>
          </a:prstGeom>
          <a:noFill/>
          <a:ln w="9525">
            <a:noFill/>
            <a:miter lim="800000"/>
            <a:headEnd/>
            <a:tailEnd/>
          </a:ln>
        </p:spPr>
        <p:txBody>
          <a:bodyPr>
            <a:spAutoFit/>
          </a:bodyPr>
          <a:lstStyle/>
          <a:p>
            <a:pPr>
              <a:spcBef>
                <a:spcPct val="50000"/>
              </a:spcBef>
            </a:pPr>
            <a:r>
              <a:rPr lang="en-US" sz="1400" dirty="0"/>
              <a:t>2</a:t>
            </a:r>
            <a:endParaRPr lang="en-SG" sz="1400" dirty="0"/>
          </a:p>
        </p:txBody>
      </p:sp>
      <p:sp>
        <p:nvSpPr>
          <p:cNvPr id="136" name="Text Box 129"/>
          <p:cNvSpPr txBox="1">
            <a:spLocks noChangeArrowheads="1"/>
          </p:cNvSpPr>
          <p:nvPr/>
        </p:nvSpPr>
        <p:spPr bwMode="auto">
          <a:xfrm>
            <a:off x="3330575" y="3048000"/>
            <a:ext cx="347663" cy="307975"/>
          </a:xfrm>
          <a:prstGeom prst="rect">
            <a:avLst/>
          </a:prstGeom>
          <a:noFill/>
          <a:ln w="9525">
            <a:noFill/>
            <a:miter lim="800000"/>
            <a:headEnd/>
            <a:tailEnd/>
          </a:ln>
        </p:spPr>
        <p:txBody>
          <a:bodyPr>
            <a:spAutoFit/>
          </a:bodyPr>
          <a:lstStyle/>
          <a:p>
            <a:pPr>
              <a:spcBef>
                <a:spcPct val="50000"/>
              </a:spcBef>
            </a:pPr>
            <a:r>
              <a:rPr lang="en-SG" sz="1400" dirty="0"/>
              <a:t>3</a:t>
            </a:r>
          </a:p>
        </p:txBody>
      </p:sp>
      <p:sp>
        <p:nvSpPr>
          <p:cNvPr id="137" name="Text Box 129"/>
          <p:cNvSpPr txBox="1">
            <a:spLocks noChangeArrowheads="1"/>
          </p:cNvSpPr>
          <p:nvPr/>
        </p:nvSpPr>
        <p:spPr bwMode="auto">
          <a:xfrm>
            <a:off x="3779838" y="3048000"/>
            <a:ext cx="347662" cy="307975"/>
          </a:xfrm>
          <a:prstGeom prst="rect">
            <a:avLst/>
          </a:prstGeom>
          <a:noFill/>
          <a:ln w="9525">
            <a:noFill/>
            <a:miter lim="800000"/>
            <a:headEnd/>
            <a:tailEnd/>
          </a:ln>
        </p:spPr>
        <p:txBody>
          <a:bodyPr>
            <a:spAutoFit/>
          </a:bodyPr>
          <a:lstStyle/>
          <a:p>
            <a:pPr>
              <a:spcBef>
                <a:spcPct val="50000"/>
              </a:spcBef>
            </a:pPr>
            <a:r>
              <a:rPr lang="en-SG" sz="1400" dirty="0"/>
              <a:t>4</a:t>
            </a:r>
          </a:p>
        </p:txBody>
      </p:sp>
      <p:sp>
        <p:nvSpPr>
          <p:cNvPr id="138" name="Text Box 129"/>
          <p:cNvSpPr txBox="1">
            <a:spLocks noChangeArrowheads="1"/>
          </p:cNvSpPr>
          <p:nvPr/>
        </p:nvSpPr>
        <p:spPr bwMode="auto">
          <a:xfrm>
            <a:off x="4251325" y="3054350"/>
            <a:ext cx="347663" cy="306388"/>
          </a:xfrm>
          <a:prstGeom prst="rect">
            <a:avLst/>
          </a:prstGeom>
          <a:noFill/>
          <a:ln w="9525">
            <a:noFill/>
            <a:miter lim="800000"/>
            <a:headEnd/>
            <a:tailEnd/>
          </a:ln>
        </p:spPr>
        <p:txBody>
          <a:bodyPr>
            <a:spAutoFit/>
          </a:bodyPr>
          <a:lstStyle/>
          <a:p>
            <a:pPr>
              <a:spcBef>
                <a:spcPct val="50000"/>
              </a:spcBef>
            </a:pPr>
            <a:r>
              <a:rPr lang="en-SG" sz="1400" dirty="0"/>
              <a:t>5</a:t>
            </a:r>
          </a:p>
        </p:txBody>
      </p:sp>
      <p:sp>
        <p:nvSpPr>
          <p:cNvPr id="139" name="Text Box 129"/>
          <p:cNvSpPr txBox="1">
            <a:spLocks noChangeArrowheads="1"/>
          </p:cNvSpPr>
          <p:nvPr/>
        </p:nvSpPr>
        <p:spPr bwMode="auto">
          <a:xfrm>
            <a:off x="4725988" y="3044825"/>
            <a:ext cx="347662" cy="307975"/>
          </a:xfrm>
          <a:prstGeom prst="rect">
            <a:avLst/>
          </a:prstGeom>
          <a:noFill/>
          <a:ln w="9525">
            <a:noFill/>
            <a:miter lim="800000"/>
            <a:headEnd/>
            <a:tailEnd/>
          </a:ln>
        </p:spPr>
        <p:txBody>
          <a:bodyPr>
            <a:spAutoFit/>
          </a:bodyPr>
          <a:lstStyle/>
          <a:p>
            <a:pPr>
              <a:spcBef>
                <a:spcPct val="50000"/>
              </a:spcBef>
            </a:pPr>
            <a:r>
              <a:rPr lang="en-SG" sz="1400" dirty="0"/>
              <a:t>6</a:t>
            </a:r>
          </a:p>
        </p:txBody>
      </p:sp>
      <p:sp>
        <p:nvSpPr>
          <p:cNvPr id="140" name="Text Box 129"/>
          <p:cNvSpPr txBox="1">
            <a:spLocks noChangeArrowheads="1"/>
          </p:cNvSpPr>
          <p:nvPr/>
        </p:nvSpPr>
        <p:spPr bwMode="auto">
          <a:xfrm>
            <a:off x="5186363" y="3048000"/>
            <a:ext cx="347662" cy="307975"/>
          </a:xfrm>
          <a:prstGeom prst="rect">
            <a:avLst/>
          </a:prstGeom>
          <a:noFill/>
          <a:ln w="9525">
            <a:noFill/>
            <a:miter lim="800000"/>
            <a:headEnd/>
            <a:tailEnd/>
          </a:ln>
        </p:spPr>
        <p:txBody>
          <a:bodyPr>
            <a:spAutoFit/>
          </a:bodyPr>
          <a:lstStyle/>
          <a:p>
            <a:pPr>
              <a:spcBef>
                <a:spcPct val="50000"/>
              </a:spcBef>
            </a:pPr>
            <a:r>
              <a:rPr lang="en-SG" sz="1400" dirty="0"/>
              <a:t>7</a:t>
            </a:r>
          </a:p>
        </p:txBody>
      </p:sp>
      <p:sp>
        <p:nvSpPr>
          <p:cNvPr id="141" name="Text Box 129"/>
          <p:cNvSpPr txBox="1">
            <a:spLocks noChangeArrowheads="1"/>
          </p:cNvSpPr>
          <p:nvPr/>
        </p:nvSpPr>
        <p:spPr bwMode="auto">
          <a:xfrm>
            <a:off x="5651500" y="3044825"/>
            <a:ext cx="347663" cy="307975"/>
          </a:xfrm>
          <a:prstGeom prst="rect">
            <a:avLst/>
          </a:prstGeom>
          <a:noFill/>
          <a:ln w="9525">
            <a:noFill/>
            <a:miter lim="800000"/>
            <a:headEnd/>
            <a:tailEnd/>
          </a:ln>
        </p:spPr>
        <p:txBody>
          <a:bodyPr>
            <a:spAutoFit/>
          </a:bodyPr>
          <a:lstStyle/>
          <a:p>
            <a:pPr>
              <a:spcBef>
                <a:spcPct val="50000"/>
              </a:spcBef>
            </a:pPr>
            <a:r>
              <a:rPr lang="en-SG" sz="1400" dirty="0"/>
              <a:t>8</a:t>
            </a:r>
          </a:p>
        </p:txBody>
      </p:sp>
      <p:sp>
        <p:nvSpPr>
          <p:cNvPr id="142" name="Text Box 129"/>
          <p:cNvSpPr txBox="1">
            <a:spLocks noChangeArrowheads="1"/>
          </p:cNvSpPr>
          <p:nvPr/>
        </p:nvSpPr>
        <p:spPr bwMode="auto">
          <a:xfrm>
            <a:off x="6099175" y="3052763"/>
            <a:ext cx="347663" cy="307975"/>
          </a:xfrm>
          <a:prstGeom prst="rect">
            <a:avLst/>
          </a:prstGeom>
          <a:noFill/>
          <a:ln w="9525">
            <a:noFill/>
            <a:miter lim="800000"/>
            <a:headEnd/>
            <a:tailEnd/>
          </a:ln>
        </p:spPr>
        <p:txBody>
          <a:bodyPr>
            <a:spAutoFit/>
          </a:bodyPr>
          <a:lstStyle/>
          <a:p>
            <a:pPr>
              <a:spcBef>
                <a:spcPct val="50000"/>
              </a:spcBef>
            </a:pPr>
            <a:r>
              <a:rPr lang="en-SG" sz="1400" dirty="0"/>
              <a:t>9</a:t>
            </a:r>
          </a:p>
        </p:txBody>
      </p:sp>
      <p:sp>
        <p:nvSpPr>
          <p:cNvPr id="143" name="Text Box 129"/>
          <p:cNvSpPr txBox="1">
            <a:spLocks noChangeArrowheads="1"/>
          </p:cNvSpPr>
          <p:nvPr/>
        </p:nvSpPr>
        <p:spPr bwMode="auto">
          <a:xfrm>
            <a:off x="6567488" y="3044825"/>
            <a:ext cx="458787" cy="307975"/>
          </a:xfrm>
          <a:prstGeom prst="rect">
            <a:avLst/>
          </a:prstGeom>
          <a:noFill/>
          <a:ln w="9525">
            <a:noFill/>
            <a:miter lim="800000"/>
            <a:headEnd/>
            <a:tailEnd/>
          </a:ln>
        </p:spPr>
        <p:txBody>
          <a:bodyPr>
            <a:spAutoFit/>
          </a:bodyPr>
          <a:lstStyle/>
          <a:p>
            <a:pPr>
              <a:spcBef>
                <a:spcPct val="50000"/>
              </a:spcBef>
            </a:pPr>
            <a:r>
              <a:rPr lang="en-SG" sz="1400" dirty="0"/>
              <a:t>10</a:t>
            </a:r>
          </a:p>
        </p:txBody>
      </p:sp>
      <p:sp>
        <p:nvSpPr>
          <p:cNvPr id="144" name="Text Box 129"/>
          <p:cNvSpPr txBox="1">
            <a:spLocks noChangeArrowheads="1"/>
          </p:cNvSpPr>
          <p:nvPr/>
        </p:nvSpPr>
        <p:spPr bwMode="auto">
          <a:xfrm>
            <a:off x="7026275" y="3048000"/>
            <a:ext cx="439738" cy="307975"/>
          </a:xfrm>
          <a:prstGeom prst="rect">
            <a:avLst/>
          </a:prstGeom>
          <a:noFill/>
          <a:ln w="9525">
            <a:noFill/>
            <a:miter lim="800000"/>
            <a:headEnd/>
            <a:tailEnd/>
          </a:ln>
        </p:spPr>
        <p:txBody>
          <a:bodyPr>
            <a:spAutoFit/>
          </a:bodyPr>
          <a:lstStyle/>
          <a:p>
            <a:pPr>
              <a:spcBef>
                <a:spcPct val="50000"/>
              </a:spcBef>
            </a:pPr>
            <a:r>
              <a:rPr lang="en-US" sz="1400" dirty="0"/>
              <a:t>11</a:t>
            </a:r>
            <a:endParaRPr lang="en-SG" sz="1400" dirty="0"/>
          </a:p>
        </p:txBody>
      </p:sp>
      <p:sp>
        <p:nvSpPr>
          <p:cNvPr id="145" name="Text Box 129"/>
          <p:cNvSpPr txBox="1">
            <a:spLocks noChangeArrowheads="1"/>
          </p:cNvSpPr>
          <p:nvPr/>
        </p:nvSpPr>
        <p:spPr bwMode="auto">
          <a:xfrm>
            <a:off x="7466013" y="3022600"/>
            <a:ext cx="420687" cy="307975"/>
          </a:xfrm>
          <a:prstGeom prst="rect">
            <a:avLst/>
          </a:prstGeom>
          <a:noFill/>
          <a:ln w="9525">
            <a:noFill/>
            <a:miter lim="800000"/>
            <a:headEnd/>
            <a:tailEnd/>
          </a:ln>
        </p:spPr>
        <p:txBody>
          <a:bodyPr>
            <a:spAutoFit/>
          </a:bodyPr>
          <a:lstStyle/>
          <a:p>
            <a:pPr>
              <a:spcBef>
                <a:spcPct val="50000"/>
              </a:spcBef>
            </a:pPr>
            <a:r>
              <a:rPr lang="en-US" sz="1400" dirty="0"/>
              <a:t>12</a:t>
            </a:r>
            <a:endParaRPr lang="en-SG" sz="1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81"/>
                                        </p:tgtEl>
                                        <p:attrNameLst>
                                          <p:attrName>style.visibility</p:attrName>
                                        </p:attrNameLst>
                                      </p:cBhvr>
                                      <p:to>
                                        <p:strVal val="visible"/>
                                      </p:to>
                                    </p:set>
                                    <p:animEffect transition="in" filter="blinds(horizontal)">
                                      <p:cBhvr>
                                        <p:cTn id="12" dur="500"/>
                                        <p:tgtEl>
                                          <p:spTgt spid="10381"/>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32"/>
                                        </p:tgtEl>
                                        <p:attrNameLst>
                                          <p:attrName>style.visibility</p:attrName>
                                        </p:attrNameLst>
                                      </p:cBhvr>
                                      <p:to>
                                        <p:strVal val="visible"/>
                                      </p:to>
                                    </p:set>
                                    <p:animEffect transition="in" filter="blinds(horizontal)">
                                      <p:cBhvr>
                                        <p:cTn id="16" dur="500"/>
                                        <p:tgtEl>
                                          <p:spTgt spid="13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382"/>
                                        </p:tgtEl>
                                        <p:attrNameLst>
                                          <p:attrName>style.visibility</p:attrName>
                                        </p:attrNameLst>
                                      </p:cBhvr>
                                      <p:to>
                                        <p:strVal val="visible"/>
                                      </p:to>
                                    </p:set>
                                    <p:animEffect transition="in" filter="blinds(horizontal)">
                                      <p:cBhvr>
                                        <p:cTn id="21" dur="500"/>
                                        <p:tgtEl>
                                          <p:spTgt spid="10382"/>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122"/>
                                        </p:tgtEl>
                                        <p:attrNameLst>
                                          <p:attrName>style.visibility</p:attrName>
                                        </p:attrNameLst>
                                      </p:cBhvr>
                                      <p:to>
                                        <p:strVal val="visible"/>
                                      </p:to>
                                    </p:set>
                                    <p:animEffect transition="in" filter="blinds(horizontal)">
                                      <p:cBhvr>
                                        <p:cTn id="25" dur="500"/>
                                        <p:tgtEl>
                                          <p:spTgt spid="122"/>
                                        </p:tgtEl>
                                      </p:cBhvr>
                                    </p:animEffect>
                                  </p:childTnLst>
                                </p:cTn>
                              </p:par>
                            </p:childTnLst>
                          </p:cTn>
                        </p:par>
                        <p:par>
                          <p:cTn id="26" fill="hold">
                            <p:stCondLst>
                              <p:cond delay="1000"/>
                            </p:stCondLst>
                            <p:childTnLst>
                              <p:par>
                                <p:cTn id="27" presetID="3" presetClass="entr" presetSubtype="10" fill="hold" grpId="0" nodeType="afterEffect">
                                  <p:stCondLst>
                                    <p:cond delay="0"/>
                                  </p:stCondLst>
                                  <p:childTnLst>
                                    <p:set>
                                      <p:cBhvr>
                                        <p:cTn id="28" dur="1" fill="hold">
                                          <p:stCondLst>
                                            <p:cond delay="0"/>
                                          </p:stCondLst>
                                        </p:cTn>
                                        <p:tgtEl>
                                          <p:spTgt spid="10383"/>
                                        </p:tgtEl>
                                        <p:attrNameLst>
                                          <p:attrName>style.visibility</p:attrName>
                                        </p:attrNameLst>
                                      </p:cBhvr>
                                      <p:to>
                                        <p:strVal val="visible"/>
                                      </p:to>
                                    </p:set>
                                    <p:animEffect transition="in" filter="blinds(horizontal)">
                                      <p:cBhvr>
                                        <p:cTn id="29" dur="500"/>
                                        <p:tgtEl>
                                          <p:spTgt spid="10383"/>
                                        </p:tgtEl>
                                      </p:cBhvr>
                                    </p:animEffect>
                                  </p:childTnLst>
                                </p:cTn>
                              </p:par>
                            </p:childTnLst>
                          </p:cTn>
                        </p:par>
                        <p:par>
                          <p:cTn id="30" fill="hold">
                            <p:stCondLst>
                              <p:cond delay="1500"/>
                            </p:stCondLst>
                            <p:childTnLst>
                              <p:par>
                                <p:cTn id="31" presetID="3" presetClass="entr" presetSubtype="10" fill="hold" nodeType="afterEffect">
                                  <p:stCondLst>
                                    <p:cond delay="0"/>
                                  </p:stCondLst>
                                  <p:childTnLst>
                                    <p:set>
                                      <p:cBhvr>
                                        <p:cTn id="32" dur="1" fill="hold">
                                          <p:stCondLst>
                                            <p:cond delay="0"/>
                                          </p:stCondLst>
                                        </p:cTn>
                                        <p:tgtEl>
                                          <p:spTgt spid="121">
                                            <p:txEl>
                                              <p:pRg st="0" end="0"/>
                                            </p:txEl>
                                          </p:spTgt>
                                        </p:tgtEl>
                                        <p:attrNameLst>
                                          <p:attrName>style.visibility</p:attrName>
                                        </p:attrNameLst>
                                      </p:cBhvr>
                                      <p:to>
                                        <p:strVal val="visible"/>
                                      </p:to>
                                    </p:set>
                                    <p:animEffect transition="in" filter="blinds(horizontal)">
                                      <p:cBhvr>
                                        <p:cTn id="33" dur="500"/>
                                        <p:tgtEl>
                                          <p:spTgt spid="121">
                                            <p:txEl>
                                              <p:pRg st="0" end="0"/>
                                            </p:txEl>
                                          </p:spTgt>
                                        </p:tgtEl>
                                      </p:cBhvr>
                                    </p:animEffect>
                                  </p:childTnLst>
                                </p:cTn>
                              </p:par>
                            </p:childTnLst>
                          </p:cTn>
                        </p:par>
                        <p:par>
                          <p:cTn id="34" fill="hold">
                            <p:stCondLst>
                              <p:cond delay="2000"/>
                            </p:stCondLst>
                            <p:childTnLst>
                              <p:par>
                                <p:cTn id="35" presetID="3" presetClass="entr" presetSubtype="10" fill="hold" grpId="0" nodeType="afterEffect">
                                  <p:stCondLst>
                                    <p:cond delay="0"/>
                                  </p:stCondLst>
                                  <p:childTnLst>
                                    <p:set>
                                      <p:cBhvr>
                                        <p:cTn id="36" dur="1" fill="hold">
                                          <p:stCondLst>
                                            <p:cond delay="0"/>
                                          </p:stCondLst>
                                        </p:cTn>
                                        <p:tgtEl>
                                          <p:spTgt spid="10384"/>
                                        </p:tgtEl>
                                        <p:attrNameLst>
                                          <p:attrName>style.visibility</p:attrName>
                                        </p:attrNameLst>
                                      </p:cBhvr>
                                      <p:to>
                                        <p:strVal val="visible"/>
                                      </p:to>
                                    </p:set>
                                    <p:animEffect transition="in" filter="blinds(horizontal)">
                                      <p:cBhvr>
                                        <p:cTn id="37" dur="500"/>
                                        <p:tgtEl>
                                          <p:spTgt spid="10384"/>
                                        </p:tgtEl>
                                      </p:cBhvr>
                                    </p:animEffect>
                                  </p:childTnLst>
                                </p:cTn>
                              </p:par>
                            </p:childTnLst>
                          </p:cTn>
                        </p:par>
                        <p:par>
                          <p:cTn id="38" fill="hold">
                            <p:stCondLst>
                              <p:cond delay="2500"/>
                            </p:stCondLst>
                            <p:childTnLst>
                              <p:par>
                                <p:cTn id="39" presetID="3" presetClass="entr" presetSubtype="10"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blinds(horizontal)">
                                      <p:cBhvr>
                                        <p:cTn id="41" dur="500"/>
                                        <p:tgtEl>
                                          <p:spTgt spid="120"/>
                                        </p:tgtEl>
                                      </p:cBhvr>
                                    </p:animEffect>
                                  </p:childTnLst>
                                </p:cTn>
                              </p:par>
                            </p:childTnLst>
                          </p:cTn>
                        </p:par>
                        <p:par>
                          <p:cTn id="42" fill="hold">
                            <p:stCondLst>
                              <p:cond delay="3000"/>
                            </p:stCondLst>
                            <p:childTnLst>
                              <p:par>
                                <p:cTn id="43" presetID="3" presetClass="entr" presetSubtype="10" fill="hold" grpId="0" nodeType="afterEffect">
                                  <p:stCondLst>
                                    <p:cond delay="0"/>
                                  </p:stCondLst>
                                  <p:childTnLst>
                                    <p:set>
                                      <p:cBhvr>
                                        <p:cTn id="44" dur="1" fill="hold">
                                          <p:stCondLst>
                                            <p:cond delay="0"/>
                                          </p:stCondLst>
                                        </p:cTn>
                                        <p:tgtEl>
                                          <p:spTgt spid="10385"/>
                                        </p:tgtEl>
                                        <p:attrNameLst>
                                          <p:attrName>style.visibility</p:attrName>
                                        </p:attrNameLst>
                                      </p:cBhvr>
                                      <p:to>
                                        <p:strVal val="visible"/>
                                      </p:to>
                                    </p:set>
                                    <p:animEffect transition="in" filter="blinds(horizontal)">
                                      <p:cBhvr>
                                        <p:cTn id="45" dur="500"/>
                                        <p:tgtEl>
                                          <p:spTgt spid="10385"/>
                                        </p:tgtEl>
                                      </p:cBhvr>
                                    </p:animEffect>
                                  </p:childTnLst>
                                </p:cTn>
                              </p:par>
                            </p:childTnLst>
                          </p:cTn>
                        </p:par>
                        <p:par>
                          <p:cTn id="46" fill="hold">
                            <p:stCondLst>
                              <p:cond delay="3500"/>
                            </p:stCondLst>
                            <p:childTnLst>
                              <p:par>
                                <p:cTn id="47" presetID="3" presetClass="entr" presetSubtype="10" fill="hold" grpId="0" nodeType="after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blinds(horizontal)">
                                      <p:cBhvr>
                                        <p:cTn id="49" dur="500"/>
                                        <p:tgtEl>
                                          <p:spTgt spid="129"/>
                                        </p:tgtEl>
                                      </p:cBhvr>
                                    </p:animEffect>
                                  </p:childTnLst>
                                </p:cTn>
                              </p:par>
                            </p:childTnLst>
                          </p:cTn>
                        </p:par>
                        <p:par>
                          <p:cTn id="50" fill="hold">
                            <p:stCondLst>
                              <p:cond delay="4000"/>
                            </p:stCondLst>
                            <p:childTnLst>
                              <p:par>
                                <p:cTn id="51" presetID="3" presetClass="entr" presetSubtype="10" fill="hold" grpId="0" nodeType="afterEffect">
                                  <p:stCondLst>
                                    <p:cond delay="0"/>
                                  </p:stCondLst>
                                  <p:childTnLst>
                                    <p:set>
                                      <p:cBhvr>
                                        <p:cTn id="52" dur="1" fill="hold">
                                          <p:stCondLst>
                                            <p:cond delay="0"/>
                                          </p:stCondLst>
                                        </p:cTn>
                                        <p:tgtEl>
                                          <p:spTgt spid="10386"/>
                                        </p:tgtEl>
                                        <p:attrNameLst>
                                          <p:attrName>style.visibility</p:attrName>
                                        </p:attrNameLst>
                                      </p:cBhvr>
                                      <p:to>
                                        <p:strVal val="visible"/>
                                      </p:to>
                                    </p:set>
                                    <p:animEffect transition="in" filter="blinds(horizontal)">
                                      <p:cBhvr>
                                        <p:cTn id="53" dur="500"/>
                                        <p:tgtEl>
                                          <p:spTgt spid="10386"/>
                                        </p:tgtEl>
                                      </p:cBhvr>
                                    </p:animEffect>
                                  </p:childTnLst>
                                </p:cTn>
                              </p:par>
                            </p:childTnLst>
                          </p:cTn>
                        </p:par>
                        <p:par>
                          <p:cTn id="54" fill="hold">
                            <p:stCondLst>
                              <p:cond delay="4500"/>
                            </p:stCondLst>
                            <p:childTnLst>
                              <p:par>
                                <p:cTn id="55" presetID="3" presetClass="entr" presetSubtype="10" fill="hold" grpId="0" nodeType="after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blinds(horizontal)">
                                      <p:cBhvr>
                                        <p:cTn id="57" dur="500"/>
                                        <p:tgtEl>
                                          <p:spTgt spid="128"/>
                                        </p:tgtEl>
                                      </p:cBhvr>
                                    </p:animEffect>
                                  </p:childTnLst>
                                </p:cTn>
                              </p:par>
                            </p:childTnLst>
                          </p:cTn>
                        </p:par>
                        <p:par>
                          <p:cTn id="58" fill="hold">
                            <p:stCondLst>
                              <p:cond delay="5000"/>
                            </p:stCondLst>
                            <p:childTnLst>
                              <p:par>
                                <p:cTn id="59" presetID="3" presetClass="entr" presetSubtype="10" fill="hold" grpId="0" nodeType="afterEffect">
                                  <p:stCondLst>
                                    <p:cond delay="0"/>
                                  </p:stCondLst>
                                  <p:childTnLst>
                                    <p:set>
                                      <p:cBhvr>
                                        <p:cTn id="60" dur="1" fill="hold">
                                          <p:stCondLst>
                                            <p:cond delay="0"/>
                                          </p:stCondLst>
                                        </p:cTn>
                                        <p:tgtEl>
                                          <p:spTgt spid="10387"/>
                                        </p:tgtEl>
                                        <p:attrNameLst>
                                          <p:attrName>style.visibility</p:attrName>
                                        </p:attrNameLst>
                                      </p:cBhvr>
                                      <p:to>
                                        <p:strVal val="visible"/>
                                      </p:to>
                                    </p:set>
                                    <p:animEffect transition="in" filter="blinds(horizontal)">
                                      <p:cBhvr>
                                        <p:cTn id="61" dur="500"/>
                                        <p:tgtEl>
                                          <p:spTgt spid="10387"/>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27"/>
                                        </p:tgtEl>
                                        <p:attrNameLst>
                                          <p:attrName>style.visibility</p:attrName>
                                        </p:attrNameLst>
                                      </p:cBhvr>
                                      <p:to>
                                        <p:strVal val="visible"/>
                                      </p:to>
                                    </p:set>
                                    <p:animEffect transition="in" filter="blinds(horizontal)">
                                      <p:cBhvr>
                                        <p:cTn id="66" dur="500"/>
                                        <p:tgtEl>
                                          <p:spTgt spid="127"/>
                                        </p:tgtEl>
                                      </p:cBhvr>
                                    </p:animEffect>
                                  </p:childTnLst>
                                </p:cTn>
                              </p:par>
                            </p:childTnLst>
                          </p:cTn>
                        </p:par>
                        <p:par>
                          <p:cTn id="67" fill="hold">
                            <p:stCondLst>
                              <p:cond delay="500"/>
                            </p:stCondLst>
                            <p:childTnLst>
                              <p:par>
                                <p:cTn id="68" presetID="3" presetClass="entr" presetSubtype="10" fill="hold" grpId="0" nodeType="afterEffect">
                                  <p:stCondLst>
                                    <p:cond delay="0"/>
                                  </p:stCondLst>
                                  <p:childTnLst>
                                    <p:set>
                                      <p:cBhvr>
                                        <p:cTn id="69" dur="1" fill="hold">
                                          <p:stCondLst>
                                            <p:cond delay="0"/>
                                          </p:stCondLst>
                                        </p:cTn>
                                        <p:tgtEl>
                                          <p:spTgt spid="10388"/>
                                        </p:tgtEl>
                                        <p:attrNameLst>
                                          <p:attrName>style.visibility</p:attrName>
                                        </p:attrNameLst>
                                      </p:cBhvr>
                                      <p:to>
                                        <p:strVal val="visible"/>
                                      </p:to>
                                    </p:set>
                                    <p:animEffect transition="in" filter="blinds(horizontal)">
                                      <p:cBhvr>
                                        <p:cTn id="70" dur="500"/>
                                        <p:tgtEl>
                                          <p:spTgt spid="10388"/>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26"/>
                                        </p:tgtEl>
                                        <p:attrNameLst>
                                          <p:attrName>style.visibility</p:attrName>
                                        </p:attrNameLst>
                                      </p:cBhvr>
                                      <p:to>
                                        <p:strVal val="visible"/>
                                      </p:to>
                                    </p:set>
                                    <p:animEffect transition="in" filter="blinds(horizontal)">
                                      <p:cBhvr>
                                        <p:cTn id="75" dur="500"/>
                                        <p:tgtEl>
                                          <p:spTgt spid="126"/>
                                        </p:tgtEl>
                                      </p:cBhvr>
                                    </p:animEffect>
                                  </p:childTnLst>
                                </p:cTn>
                              </p:par>
                            </p:childTnLst>
                          </p:cTn>
                        </p:par>
                        <p:par>
                          <p:cTn id="76" fill="hold">
                            <p:stCondLst>
                              <p:cond delay="500"/>
                            </p:stCondLst>
                            <p:childTnLst>
                              <p:par>
                                <p:cTn id="77" presetID="3" presetClass="entr" presetSubtype="10" fill="hold" grpId="0" nodeType="afterEffect">
                                  <p:stCondLst>
                                    <p:cond delay="0"/>
                                  </p:stCondLst>
                                  <p:childTnLst>
                                    <p:set>
                                      <p:cBhvr>
                                        <p:cTn id="78" dur="1" fill="hold">
                                          <p:stCondLst>
                                            <p:cond delay="0"/>
                                          </p:stCondLst>
                                        </p:cTn>
                                        <p:tgtEl>
                                          <p:spTgt spid="10389"/>
                                        </p:tgtEl>
                                        <p:attrNameLst>
                                          <p:attrName>style.visibility</p:attrName>
                                        </p:attrNameLst>
                                      </p:cBhvr>
                                      <p:to>
                                        <p:strVal val="visible"/>
                                      </p:to>
                                    </p:set>
                                    <p:animEffect transition="in" filter="blinds(horizontal)">
                                      <p:cBhvr>
                                        <p:cTn id="79" dur="500"/>
                                        <p:tgtEl>
                                          <p:spTgt spid="10389"/>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25"/>
                                        </p:tgtEl>
                                        <p:attrNameLst>
                                          <p:attrName>style.visibility</p:attrName>
                                        </p:attrNameLst>
                                      </p:cBhvr>
                                      <p:to>
                                        <p:strVal val="visible"/>
                                      </p:to>
                                    </p:set>
                                    <p:animEffect transition="in" filter="blinds(horizontal)">
                                      <p:cBhvr>
                                        <p:cTn id="84" dur="500"/>
                                        <p:tgtEl>
                                          <p:spTgt spid="125"/>
                                        </p:tgtEl>
                                      </p:cBhvr>
                                    </p:animEffect>
                                  </p:childTnLst>
                                </p:cTn>
                              </p:par>
                            </p:childTnLst>
                          </p:cTn>
                        </p:par>
                        <p:par>
                          <p:cTn id="85" fill="hold">
                            <p:stCondLst>
                              <p:cond delay="500"/>
                            </p:stCondLst>
                            <p:childTnLst>
                              <p:par>
                                <p:cTn id="86" presetID="3" presetClass="entr" presetSubtype="10" fill="hold" grpId="0" nodeType="afterEffect">
                                  <p:stCondLst>
                                    <p:cond delay="0"/>
                                  </p:stCondLst>
                                  <p:childTnLst>
                                    <p:set>
                                      <p:cBhvr>
                                        <p:cTn id="87" dur="1" fill="hold">
                                          <p:stCondLst>
                                            <p:cond delay="0"/>
                                          </p:stCondLst>
                                        </p:cTn>
                                        <p:tgtEl>
                                          <p:spTgt spid="10390"/>
                                        </p:tgtEl>
                                        <p:attrNameLst>
                                          <p:attrName>style.visibility</p:attrName>
                                        </p:attrNameLst>
                                      </p:cBhvr>
                                      <p:to>
                                        <p:strVal val="visible"/>
                                      </p:to>
                                    </p:set>
                                    <p:animEffect transition="in" filter="blinds(horizontal)">
                                      <p:cBhvr>
                                        <p:cTn id="88" dur="500"/>
                                        <p:tgtEl>
                                          <p:spTgt spid="10390"/>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124"/>
                                        </p:tgtEl>
                                        <p:attrNameLst>
                                          <p:attrName>style.visibility</p:attrName>
                                        </p:attrNameLst>
                                      </p:cBhvr>
                                      <p:to>
                                        <p:strVal val="visible"/>
                                      </p:to>
                                    </p:set>
                                    <p:animEffect transition="in" filter="blinds(horizontal)">
                                      <p:cBhvr>
                                        <p:cTn id="93" dur="500"/>
                                        <p:tgtEl>
                                          <p:spTgt spid="124"/>
                                        </p:tgtEl>
                                      </p:cBhvr>
                                    </p:animEffect>
                                  </p:childTnLst>
                                </p:cTn>
                              </p:par>
                            </p:childTnLst>
                          </p:cTn>
                        </p:par>
                        <p:par>
                          <p:cTn id="94" fill="hold">
                            <p:stCondLst>
                              <p:cond delay="500"/>
                            </p:stCondLst>
                            <p:childTnLst>
                              <p:par>
                                <p:cTn id="95" presetID="3" presetClass="entr" presetSubtype="10" fill="hold" grpId="0" nodeType="afterEffect">
                                  <p:stCondLst>
                                    <p:cond delay="0"/>
                                  </p:stCondLst>
                                  <p:childTnLst>
                                    <p:set>
                                      <p:cBhvr>
                                        <p:cTn id="96" dur="1" fill="hold">
                                          <p:stCondLst>
                                            <p:cond delay="0"/>
                                          </p:stCondLst>
                                        </p:cTn>
                                        <p:tgtEl>
                                          <p:spTgt spid="10391"/>
                                        </p:tgtEl>
                                        <p:attrNameLst>
                                          <p:attrName>style.visibility</p:attrName>
                                        </p:attrNameLst>
                                      </p:cBhvr>
                                      <p:to>
                                        <p:strVal val="visible"/>
                                      </p:to>
                                    </p:set>
                                    <p:animEffect transition="in" filter="blinds(horizontal)">
                                      <p:cBhvr>
                                        <p:cTn id="97" dur="500"/>
                                        <p:tgtEl>
                                          <p:spTgt spid="1039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123"/>
                                        </p:tgtEl>
                                        <p:attrNameLst>
                                          <p:attrName>style.visibility</p:attrName>
                                        </p:attrNameLst>
                                      </p:cBhvr>
                                      <p:to>
                                        <p:strVal val="visible"/>
                                      </p:to>
                                    </p:set>
                                    <p:animEffect transition="in" filter="blinds(horizontal)">
                                      <p:cBhvr>
                                        <p:cTn id="102" dur="500"/>
                                        <p:tgtEl>
                                          <p:spTgt spid="123"/>
                                        </p:tgtEl>
                                      </p:cBhvr>
                                    </p:animEffect>
                                  </p:childTnLst>
                                </p:cTn>
                              </p:par>
                            </p:childTnLst>
                          </p:cTn>
                        </p:par>
                        <p:par>
                          <p:cTn id="103" fill="hold">
                            <p:stCondLst>
                              <p:cond delay="500"/>
                            </p:stCondLst>
                            <p:childTnLst>
                              <p:par>
                                <p:cTn id="104" presetID="3" presetClass="entr" presetSubtype="10" fill="hold" grpId="0" nodeType="afterEffect">
                                  <p:stCondLst>
                                    <p:cond delay="0"/>
                                  </p:stCondLst>
                                  <p:childTnLst>
                                    <p:set>
                                      <p:cBhvr>
                                        <p:cTn id="105" dur="1" fill="hold">
                                          <p:stCondLst>
                                            <p:cond delay="0"/>
                                          </p:stCondLst>
                                        </p:cTn>
                                        <p:tgtEl>
                                          <p:spTgt spid="10392"/>
                                        </p:tgtEl>
                                        <p:attrNameLst>
                                          <p:attrName>style.visibility</p:attrName>
                                        </p:attrNameLst>
                                      </p:cBhvr>
                                      <p:to>
                                        <p:strVal val="visible"/>
                                      </p:to>
                                    </p:set>
                                    <p:animEffect transition="in" filter="blinds(horizontal)">
                                      <p:cBhvr>
                                        <p:cTn id="106" dur="500"/>
                                        <p:tgtEl>
                                          <p:spTgt spid="10392"/>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grpId="1" nodeType="click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blinds(horizontal)">
                                      <p:cBhvr>
                                        <p:cTn id="111" dur="500"/>
                                        <p:tgtEl>
                                          <p:spTgt spid="134"/>
                                        </p:tgtEl>
                                      </p:cBhvr>
                                    </p:animEffect>
                                  </p:childTnLst>
                                </p:cTn>
                              </p:par>
                            </p:childTnLst>
                          </p:cTn>
                        </p:par>
                        <p:par>
                          <p:cTn id="112" fill="hold">
                            <p:stCondLst>
                              <p:cond delay="500"/>
                            </p:stCondLst>
                            <p:childTnLst>
                              <p:par>
                                <p:cTn id="113" presetID="3" presetClass="entr" presetSubtype="10" fill="hold" grpId="0" nodeType="afterEffect">
                                  <p:stCondLst>
                                    <p:cond delay="0"/>
                                  </p:stCondLst>
                                  <p:childTnLst>
                                    <p:set>
                                      <p:cBhvr>
                                        <p:cTn id="114" dur="1" fill="hold">
                                          <p:stCondLst>
                                            <p:cond delay="0"/>
                                          </p:stCondLst>
                                        </p:cTn>
                                        <p:tgtEl>
                                          <p:spTgt spid="10393"/>
                                        </p:tgtEl>
                                        <p:attrNameLst>
                                          <p:attrName>style.visibility</p:attrName>
                                        </p:attrNameLst>
                                      </p:cBhvr>
                                      <p:to>
                                        <p:strVal val="visible"/>
                                      </p:to>
                                    </p:set>
                                    <p:animEffect transition="in" filter="blinds(horizontal)">
                                      <p:cBhvr>
                                        <p:cTn id="115" dur="500"/>
                                        <p:tgtEl>
                                          <p:spTgt spid="10393"/>
                                        </p:tgtEl>
                                      </p:cBhvr>
                                    </p:animEffect>
                                  </p:childTnLst>
                                </p:cTn>
                              </p:par>
                            </p:childTnLst>
                          </p:cTn>
                        </p:par>
                      </p:childTnLst>
                    </p:cTn>
                  </p:par>
                  <p:par>
                    <p:cTn id="116" fill="hold">
                      <p:stCondLst>
                        <p:cond delay="indefinite"/>
                      </p:stCondLst>
                      <p:childTnLst>
                        <p:par>
                          <p:cTn id="117" fill="hold">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blinds(horizontal)">
                                      <p:cBhvr>
                                        <p:cTn id="120" dur="500"/>
                                        <p:tgtEl>
                                          <p:spTgt spid="133"/>
                                        </p:tgtEl>
                                      </p:cBhvr>
                                    </p:animEffect>
                                  </p:childTnLst>
                                </p:cTn>
                              </p:par>
                            </p:childTnLst>
                          </p:cTn>
                        </p:par>
                      </p:childTnLst>
                    </p:cTn>
                  </p:par>
                  <p:par>
                    <p:cTn id="121" fill="hold">
                      <p:stCondLst>
                        <p:cond delay="indefinite"/>
                      </p:stCondLst>
                      <p:childTnLst>
                        <p:par>
                          <p:cTn id="122" fill="hold">
                            <p:stCondLst>
                              <p:cond delay="0"/>
                            </p:stCondLst>
                            <p:childTnLst>
                              <p:par>
                                <p:cTn id="123" presetID="3" presetClass="entr" presetSubtype="10" fill="hold" grpId="0" nodeType="clickEffect">
                                  <p:stCondLst>
                                    <p:cond delay="0"/>
                                  </p:stCondLst>
                                  <p:childTnLst>
                                    <p:set>
                                      <p:cBhvr>
                                        <p:cTn id="124" dur="1" fill="hold">
                                          <p:stCondLst>
                                            <p:cond delay="0"/>
                                          </p:stCondLst>
                                        </p:cTn>
                                        <p:tgtEl>
                                          <p:spTgt spid="65593"/>
                                        </p:tgtEl>
                                        <p:attrNameLst>
                                          <p:attrName>style.visibility</p:attrName>
                                        </p:attrNameLst>
                                      </p:cBhvr>
                                      <p:to>
                                        <p:strVal val="visible"/>
                                      </p:to>
                                    </p:set>
                                    <p:animEffect transition="in" filter="blinds(horizontal)">
                                      <p:cBhvr>
                                        <p:cTn id="125" dur="500"/>
                                        <p:tgtEl>
                                          <p:spTgt spid="65593"/>
                                        </p:tgtEl>
                                      </p:cBhvr>
                                    </p:animEffect>
                                  </p:childTnLst>
                                </p:cTn>
                              </p:par>
                            </p:childTnLst>
                          </p:cTn>
                        </p:par>
                        <p:par>
                          <p:cTn id="126" fill="hold">
                            <p:stCondLst>
                              <p:cond delay="500"/>
                            </p:stCondLst>
                            <p:childTnLst>
                              <p:par>
                                <p:cTn id="127" presetID="3" presetClass="entr" presetSubtype="10" fill="hold" grpId="0" nodeType="afterEffect">
                                  <p:stCondLst>
                                    <p:cond delay="0"/>
                                  </p:stCondLst>
                                  <p:childTnLst>
                                    <p:set>
                                      <p:cBhvr>
                                        <p:cTn id="128" dur="1" fill="hold">
                                          <p:stCondLst>
                                            <p:cond delay="0"/>
                                          </p:stCondLst>
                                        </p:cTn>
                                        <p:tgtEl>
                                          <p:spTgt spid="145"/>
                                        </p:tgtEl>
                                        <p:attrNameLst>
                                          <p:attrName>style.visibility</p:attrName>
                                        </p:attrNameLst>
                                      </p:cBhvr>
                                      <p:to>
                                        <p:strVal val="visible"/>
                                      </p:to>
                                    </p:set>
                                    <p:animEffect transition="in" filter="blinds(horizontal)">
                                      <p:cBhvr>
                                        <p:cTn id="129" dur="500"/>
                                        <p:tgtEl>
                                          <p:spTgt spid="145"/>
                                        </p:tgtEl>
                                      </p:cBhvr>
                                    </p:animEffect>
                                  </p:childTnLst>
                                </p:cTn>
                              </p:par>
                            </p:childTnLst>
                          </p:cTn>
                        </p:par>
                        <p:par>
                          <p:cTn id="130" fill="hold">
                            <p:stCondLst>
                              <p:cond delay="1000"/>
                            </p:stCondLst>
                            <p:childTnLst>
                              <p:par>
                                <p:cTn id="131" presetID="3" presetClass="entr" presetSubtype="10" fill="hold" grpId="0" nodeType="afterEffect">
                                  <p:stCondLst>
                                    <p:cond delay="0"/>
                                  </p:stCondLst>
                                  <p:childTnLst>
                                    <p:set>
                                      <p:cBhvr>
                                        <p:cTn id="132" dur="1" fill="hold">
                                          <p:stCondLst>
                                            <p:cond delay="0"/>
                                          </p:stCondLst>
                                        </p:cTn>
                                        <p:tgtEl>
                                          <p:spTgt spid="65592"/>
                                        </p:tgtEl>
                                        <p:attrNameLst>
                                          <p:attrName>style.visibility</p:attrName>
                                        </p:attrNameLst>
                                      </p:cBhvr>
                                      <p:to>
                                        <p:strVal val="visible"/>
                                      </p:to>
                                    </p:set>
                                    <p:animEffect transition="in" filter="blinds(horizontal)">
                                      <p:cBhvr>
                                        <p:cTn id="133" dur="500"/>
                                        <p:tgtEl>
                                          <p:spTgt spid="65592"/>
                                        </p:tgtEl>
                                      </p:cBhvr>
                                    </p:animEffect>
                                  </p:childTnLst>
                                </p:cTn>
                              </p:par>
                            </p:childTnLst>
                          </p:cTn>
                        </p:par>
                      </p:childTnLst>
                    </p:cTn>
                  </p:par>
                  <p:par>
                    <p:cTn id="134" fill="hold">
                      <p:stCondLst>
                        <p:cond delay="indefinite"/>
                      </p:stCondLst>
                      <p:childTnLst>
                        <p:par>
                          <p:cTn id="135" fill="hold">
                            <p:stCondLst>
                              <p:cond delay="0"/>
                            </p:stCondLst>
                            <p:childTnLst>
                              <p:par>
                                <p:cTn id="136" presetID="3" presetClass="entr" presetSubtype="10" fill="hold" grpId="0" nodeType="clickEffect">
                                  <p:stCondLst>
                                    <p:cond delay="0"/>
                                  </p:stCondLst>
                                  <p:childTnLst>
                                    <p:set>
                                      <p:cBhvr>
                                        <p:cTn id="137" dur="1" fill="hold">
                                          <p:stCondLst>
                                            <p:cond delay="0"/>
                                          </p:stCondLst>
                                        </p:cTn>
                                        <p:tgtEl>
                                          <p:spTgt spid="144"/>
                                        </p:tgtEl>
                                        <p:attrNameLst>
                                          <p:attrName>style.visibility</p:attrName>
                                        </p:attrNameLst>
                                      </p:cBhvr>
                                      <p:to>
                                        <p:strVal val="visible"/>
                                      </p:to>
                                    </p:set>
                                    <p:animEffect transition="in" filter="blinds(horizontal)">
                                      <p:cBhvr>
                                        <p:cTn id="138" dur="500"/>
                                        <p:tgtEl>
                                          <p:spTgt spid="144"/>
                                        </p:tgtEl>
                                      </p:cBhvr>
                                    </p:animEffect>
                                  </p:childTnLst>
                                </p:cTn>
                              </p:par>
                            </p:childTnLst>
                          </p:cTn>
                        </p:par>
                        <p:par>
                          <p:cTn id="139" fill="hold">
                            <p:stCondLst>
                              <p:cond delay="500"/>
                            </p:stCondLst>
                            <p:childTnLst>
                              <p:par>
                                <p:cTn id="140" presetID="3" presetClass="entr" presetSubtype="10" fill="hold" grpId="0" nodeType="afterEffect">
                                  <p:stCondLst>
                                    <p:cond delay="0"/>
                                  </p:stCondLst>
                                  <p:childTnLst>
                                    <p:set>
                                      <p:cBhvr>
                                        <p:cTn id="141" dur="1" fill="hold">
                                          <p:stCondLst>
                                            <p:cond delay="0"/>
                                          </p:stCondLst>
                                        </p:cTn>
                                        <p:tgtEl>
                                          <p:spTgt spid="65591"/>
                                        </p:tgtEl>
                                        <p:attrNameLst>
                                          <p:attrName>style.visibility</p:attrName>
                                        </p:attrNameLst>
                                      </p:cBhvr>
                                      <p:to>
                                        <p:strVal val="visible"/>
                                      </p:to>
                                    </p:set>
                                    <p:animEffect transition="in" filter="blinds(horizontal)">
                                      <p:cBhvr>
                                        <p:cTn id="142" dur="500"/>
                                        <p:tgtEl>
                                          <p:spTgt spid="65591"/>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143"/>
                                        </p:tgtEl>
                                        <p:attrNameLst>
                                          <p:attrName>style.visibility</p:attrName>
                                        </p:attrNameLst>
                                      </p:cBhvr>
                                      <p:to>
                                        <p:strVal val="visible"/>
                                      </p:to>
                                    </p:set>
                                    <p:animEffect transition="in" filter="blinds(horizontal)">
                                      <p:cBhvr>
                                        <p:cTn id="147" dur="500"/>
                                        <p:tgtEl>
                                          <p:spTgt spid="143"/>
                                        </p:tgtEl>
                                      </p:cBhvr>
                                    </p:animEffect>
                                  </p:childTnLst>
                                </p:cTn>
                              </p:par>
                            </p:childTnLst>
                          </p:cTn>
                        </p:par>
                        <p:par>
                          <p:cTn id="148" fill="hold">
                            <p:stCondLst>
                              <p:cond delay="500"/>
                            </p:stCondLst>
                            <p:childTnLst>
                              <p:par>
                                <p:cTn id="149" presetID="3" presetClass="entr" presetSubtype="10" fill="hold" grpId="0" nodeType="afterEffect">
                                  <p:stCondLst>
                                    <p:cond delay="0"/>
                                  </p:stCondLst>
                                  <p:childTnLst>
                                    <p:set>
                                      <p:cBhvr>
                                        <p:cTn id="150" dur="1" fill="hold">
                                          <p:stCondLst>
                                            <p:cond delay="0"/>
                                          </p:stCondLst>
                                        </p:cTn>
                                        <p:tgtEl>
                                          <p:spTgt spid="65590"/>
                                        </p:tgtEl>
                                        <p:attrNameLst>
                                          <p:attrName>style.visibility</p:attrName>
                                        </p:attrNameLst>
                                      </p:cBhvr>
                                      <p:to>
                                        <p:strVal val="visible"/>
                                      </p:to>
                                    </p:set>
                                    <p:animEffect transition="in" filter="blinds(horizontal)">
                                      <p:cBhvr>
                                        <p:cTn id="151" dur="500"/>
                                        <p:tgtEl>
                                          <p:spTgt spid="65590"/>
                                        </p:tgtEl>
                                      </p:cBhvr>
                                    </p:animEffect>
                                  </p:childTnLst>
                                </p:cTn>
                              </p:par>
                            </p:childTnLst>
                          </p:cTn>
                        </p:par>
                      </p:childTnLst>
                    </p:cTn>
                  </p:par>
                  <p:par>
                    <p:cTn id="152" fill="hold">
                      <p:stCondLst>
                        <p:cond delay="indefinite"/>
                      </p:stCondLst>
                      <p:childTnLst>
                        <p:par>
                          <p:cTn id="153" fill="hold">
                            <p:stCondLst>
                              <p:cond delay="0"/>
                            </p:stCondLst>
                            <p:childTnLst>
                              <p:par>
                                <p:cTn id="154" presetID="3" presetClass="entr" presetSubtype="10" fill="hold" grpId="0" nodeType="clickEffect">
                                  <p:stCondLst>
                                    <p:cond delay="0"/>
                                  </p:stCondLst>
                                  <p:childTnLst>
                                    <p:set>
                                      <p:cBhvr>
                                        <p:cTn id="155" dur="1" fill="hold">
                                          <p:stCondLst>
                                            <p:cond delay="0"/>
                                          </p:stCondLst>
                                        </p:cTn>
                                        <p:tgtEl>
                                          <p:spTgt spid="142"/>
                                        </p:tgtEl>
                                        <p:attrNameLst>
                                          <p:attrName>style.visibility</p:attrName>
                                        </p:attrNameLst>
                                      </p:cBhvr>
                                      <p:to>
                                        <p:strVal val="visible"/>
                                      </p:to>
                                    </p:set>
                                    <p:animEffect transition="in" filter="blinds(horizontal)">
                                      <p:cBhvr>
                                        <p:cTn id="156" dur="500"/>
                                        <p:tgtEl>
                                          <p:spTgt spid="142"/>
                                        </p:tgtEl>
                                      </p:cBhvr>
                                    </p:animEffect>
                                  </p:childTnLst>
                                </p:cTn>
                              </p:par>
                            </p:childTnLst>
                          </p:cTn>
                        </p:par>
                        <p:par>
                          <p:cTn id="157" fill="hold">
                            <p:stCondLst>
                              <p:cond delay="500"/>
                            </p:stCondLst>
                            <p:childTnLst>
                              <p:par>
                                <p:cTn id="158" presetID="3" presetClass="entr" presetSubtype="10" fill="hold" grpId="0" nodeType="afterEffect">
                                  <p:stCondLst>
                                    <p:cond delay="0"/>
                                  </p:stCondLst>
                                  <p:childTnLst>
                                    <p:set>
                                      <p:cBhvr>
                                        <p:cTn id="159" dur="1" fill="hold">
                                          <p:stCondLst>
                                            <p:cond delay="0"/>
                                          </p:stCondLst>
                                        </p:cTn>
                                        <p:tgtEl>
                                          <p:spTgt spid="65589"/>
                                        </p:tgtEl>
                                        <p:attrNameLst>
                                          <p:attrName>style.visibility</p:attrName>
                                        </p:attrNameLst>
                                      </p:cBhvr>
                                      <p:to>
                                        <p:strVal val="visible"/>
                                      </p:to>
                                    </p:set>
                                    <p:animEffect transition="in" filter="blinds(horizontal)">
                                      <p:cBhvr>
                                        <p:cTn id="160" dur="500"/>
                                        <p:tgtEl>
                                          <p:spTgt spid="65589"/>
                                        </p:tgtEl>
                                      </p:cBhvr>
                                    </p:animEffect>
                                  </p:childTnLst>
                                </p:cTn>
                              </p:par>
                            </p:childTnLst>
                          </p:cTn>
                        </p:par>
                      </p:childTnLst>
                    </p:cTn>
                  </p:par>
                  <p:par>
                    <p:cTn id="161" fill="hold">
                      <p:stCondLst>
                        <p:cond delay="indefinite"/>
                      </p:stCondLst>
                      <p:childTnLst>
                        <p:par>
                          <p:cTn id="162" fill="hold">
                            <p:stCondLst>
                              <p:cond delay="0"/>
                            </p:stCondLst>
                            <p:childTnLst>
                              <p:par>
                                <p:cTn id="163" presetID="3" presetClass="entr" presetSubtype="10" fill="hold" grpId="0" nodeType="clickEffect">
                                  <p:stCondLst>
                                    <p:cond delay="0"/>
                                  </p:stCondLst>
                                  <p:childTnLst>
                                    <p:set>
                                      <p:cBhvr>
                                        <p:cTn id="164" dur="1" fill="hold">
                                          <p:stCondLst>
                                            <p:cond delay="0"/>
                                          </p:stCondLst>
                                        </p:cTn>
                                        <p:tgtEl>
                                          <p:spTgt spid="141"/>
                                        </p:tgtEl>
                                        <p:attrNameLst>
                                          <p:attrName>style.visibility</p:attrName>
                                        </p:attrNameLst>
                                      </p:cBhvr>
                                      <p:to>
                                        <p:strVal val="visible"/>
                                      </p:to>
                                    </p:set>
                                    <p:animEffect transition="in" filter="blinds(horizontal)">
                                      <p:cBhvr>
                                        <p:cTn id="165" dur="500"/>
                                        <p:tgtEl>
                                          <p:spTgt spid="141"/>
                                        </p:tgtEl>
                                      </p:cBhvr>
                                    </p:animEffect>
                                  </p:childTnLst>
                                </p:cTn>
                              </p:par>
                            </p:childTnLst>
                          </p:cTn>
                        </p:par>
                        <p:par>
                          <p:cTn id="166" fill="hold">
                            <p:stCondLst>
                              <p:cond delay="500"/>
                            </p:stCondLst>
                            <p:childTnLst>
                              <p:par>
                                <p:cTn id="167" presetID="3" presetClass="entr" presetSubtype="10" fill="hold" grpId="0" nodeType="afterEffect">
                                  <p:stCondLst>
                                    <p:cond delay="0"/>
                                  </p:stCondLst>
                                  <p:childTnLst>
                                    <p:set>
                                      <p:cBhvr>
                                        <p:cTn id="168" dur="1" fill="hold">
                                          <p:stCondLst>
                                            <p:cond delay="0"/>
                                          </p:stCondLst>
                                        </p:cTn>
                                        <p:tgtEl>
                                          <p:spTgt spid="65588"/>
                                        </p:tgtEl>
                                        <p:attrNameLst>
                                          <p:attrName>style.visibility</p:attrName>
                                        </p:attrNameLst>
                                      </p:cBhvr>
                                      <p:to>
                                        <p:strVal val="visible"/>
                                      </p:to>
                                    </p:set>
                                    <p:animEffect transition="in" filter="blinds(horizontal)">
                                      <p:cBhvr>
                                        <p:cTn id="169" dur="500"/>
                                        <p:tgtEl>
                                          <p:spTgt spid="65588"/>
                                        </p:tgtEl>
                                      </p:cBhvr>
                                    </p:animEffect>
                                  </p:childTnLst>
                                </p:cTn>
                              </p:par>
                            </p:childTnLst>
                          </p:cTn>
                        </p:par>
                      </p:childTnLst>
                    </p:cTn>
                  </p:par>
                  <p:par>
                    <p:cTn id="170" fill="hold">
                      <p:stCondLst>
                        <p:cond delay="indefinite"/>
                      </p:stCondLst>
                      <p:childTnLst>
                        <p:par>
                          <p:cTn id="171" fill="hold">
                            <p:stCondLst>
                              <p:cond delay="0"/>
                            </p:stCondLst>
                            <p:childTnLst>
                              <p:par>
                                <p:cTn id="172" presetID="3" presetClass="entr" presetSubtype="10" fill="hold" grpId="0" nodeType="clickEffect">
                                  <p:stCondLst>
                                    <p:cond delay="0"/>
                                  </p:stCondLst>
                                  <p:childTnLst>
                                    <p:set>
                                      <p:cBhvr>
                                        <p:cTn id="173" dur="1" fill="hold">
                                          <p:stCondLst>
                                            <p:cond delay="0"/>
                                          </p:stCondLst>
                                        </p:cTn>
                                        <p:tgtEl>
                                          <p:spTgt spid="140"/>
                                        </p:tgtEl>
                                        <p:attrNameLst>
                                          <p:attrName>style.visibility</p:attrName>
                                        </p:attrNameLst>
                                      </p:cBhvr>
                                      <p:to>
                                        <p:strVal val="visible"/>
                                      </p:to>
                                    </p:set>
                                    <p:animEffect transition="in" filter="blinds(horizontal)">
                                      <p:cBhvr>
                                        <p:cTn id="174" dur="500"/>
                                        <p:tgtEl>
                                          <p:spTgt spid="140"/>
                                        </p:tgtEl>
                                      </p:cBhvr>
                                    </p:animEffect>
                                  </p:childTnLst>
                                </p:cTn>
                              </p:par>
                            </p:childTnLst>
                          </p:cTn>
                        </p:par>
                        <p:par>
                          <p:cTn id="175" fill="hold">
                            <p:stCondLst>
                              <p:cond delay="500"/>
                            </p:stCondLst>
                            <p:childTnLst>
                              <p:par>
                                <p:cTn id="176" presetID="3" presetClass="entr" presetSubtype="10" fill="hold" grpId="0" nodeType="afterEffect">
                                  <p:stCondLst>
                                    <p:cond delay="0"/>
                                  </p:stCondLst>
                                  <p:childTnLst>
                                    <p:set>
                                      <p:cBhvr>
                                        <p:cTn id="177" dur="1" fill="hold">
                                          <p:stCondLst>
                                            <p:cond delay="0"/>
                                          </p:stCondLst>
                                        </p:cTn>
                                        <p:tgtEl>
                                          <p:spTgt spid="65587"/>
                                        </p:tgtEl>
                                        <p:attrNameLst>
                                          <p:attrName>style.visibility</p:attrName>
                                        </p:attrNameLst>
                                      </p:cBhvr>
                                      <p:to>
                                        <p:strVal val="visible"/>
                                      </p:to>
                                    </p:set>
                                    <p:animEffect transition="in" filter="blinds(horizontal)">
                                      <p:cBhvr>
                                        <p:cTn id="178" dur="500"/>
                                        <p:tgtEl>
                                          <p:spTgt spid="65587"/>
                                        </p:tgtEl>
                                      </p:cBhvr>
                                    </p:animEffect>
                                  </p:childTnLst>
                                </p:cTn>
                              </p:par>
                            </p:childTnLst>
                          </p:cTn>
                        </p:par>
                      </p:childTnLst>
                    </p:cTn>
                  </p:par>
                  <p:par>
                    <p:cTn id="179" fill="hold">
                      <p:stCondLst>
                        <p:cond delay="indefinite"/>
                      </p:stCondLst>
                      <p:childTnLst>
                        <p:par>
                          <p:cTn id="180" fill="hold">
                            <p:stCondLst>
                              <p:cond delay="0"/>
                            </p:stCondLst>
                            <p:childTnLst>
                              <p:par>
                                <p:cTn id="181" presetID="3" presetClass="entr" presetSubtype="10" fill="hold" grpId="0" nodeType="clickEffect">
                                  <p:stCondLst>
                                    <p:cond delay="0"/>
                                  </p:stCondLst>
                                  <p:childTnLst>
                                    <p:set>
                                      <p:cBhvr>
                                        <p:cTn id="182" dur="1" fill="hold">
                                          <p:stCondLst>
                                            <p:cond delay="0"/>
                                          </p:stCondLst>
                                        </p:cTn>
                                        <p:tgtEl>
                                          <p:spTgt spid="139"/>
                                        </p:tgtEl>
                                        <p:attrNameLst>
                                          <p:attrName>style.visibility</p:attrName>
                                        </p:attrNameLst>
                                      </p:cBhvr>
                                      <p:to>
                                        <p:strVal val="visible"/>
                                      </p:to>
                                    </p:set>
                                    <p:animEffect transition="in" filter="blinds(horizontal)">
                                      <p:cBhvr>
                                        <p:cTn id="183" dur="500"/>
                                        <p:tgtEl>
                                          <p:spTgt spid="139"/>
                                        </p:tgtEl>
                                      </p:cBhvr>
                                    </p:animEffect>
                                  </p:childTnLst>
                                </p:cTn>
                              </p:par>
                            </p:childTnLst>
                          </p:cTn>
                        </p:par>
                        <p:par>
                          <p:cTn id="184" fill="hold">
                            <p:stCondLst>
                              <p:cond delay="500"/>
                            </p:stCondLst>
                            <p:childTnLst>
                              <p:par>
                                <p:cTn id="185" presetID="3" presetClass="entr" presetSubtype="10" fill="hold" grpId="0" nodeType="afterEffect">
                                  <p:stCondLst>
                                    <p:cond delay="0"/>
                                  </p:stCondLst>
                                  <p:childTnLst>
                                    <p:set>
                                      <p:cBhvr>
                                        <p:cTn id="186" dur="1" fill="hold">
                                          <p:stCondLst>
                                            <p:cond delay="0"/>
                                          </p:stCondLst>
                                        </p:cTn>
                                        <p:tgtEl>
                                          <p:spTgt spid="65586"/>
                                        </p:tgtEl>
                                        <p:attrNameLst>
                                          <p:attrName>style.visibility</p:attrName>
                                        </p:attrNameLst>
                                      </p:cBhvr>
                                      <p:to>
                                        <p:strVal val="visible"/>
                                      </p:to>
                                    </p:set>
                                    <p:animEffect transition="in" filter="blinds(horizontal)">
                                      <p:cBhvr>
                                        <p:cTn id="187" dur="500"/>
                                        <p:tgtEl>
                                          <p:spTgt spid="65586"/>
                                        </p:tgtEl>
                                      </p:cBhvr>
                                    </p:animEffect>
                                  </p:childTnLst>
                                </p:cTn>
                              </p:par>
                            </p:childTnLst>
                          </p:cTn>
                        </p:par>
                      </p:childTnLst>
                    </p:cTn>
                  </p:par>
                  <p:par>
                    <p:cTn id="188" fill="hold">
                      <p:stCondLst>
                        <p:cond delay="indefinite"/>
                      </p:stCondLst>
                      <p:childTnLst>
                        <p:par>
                          <p:cTn id="189" fill="hold">
                            <p:stCondLst>
                              <p:cond delay="0"/>
                            </p:stCondLst>
                            <p:childTnLst>
                              <p:par>
                                <p:cTn id="190" presetID="3" presetClass="entr" presetSubtype="10" fill="hold" grpId="0" nodeType="clickEffect">
                                  <p:stCondLst>
                                    <p:cond delay="0"/>
                                  </p:stCondLst>
                                  <p:childTnLst>
                                    <p:set>
                                      <p:cBhvr>
                                        <p:cTn id="191" dur="1" fill="hold">
                                          <p:stCondLst>
                                            <p:cond delay="0"/>
                                          </p:stCondLst>
                                        </p:cTn>
                                        <p:tgtEl>
                                          <p:spTgt spid="138"/>
                                        </p:tgtEl>
                                        <p:attrNameLst>
                                          <p:attrName>style.visibility</p:attrName>
                                        </p:attrNameLst>
                                      </p:cBhvr>
                                      <p:to>
                                        <p:strVal val="visible"/>
                                      </p:to>
                                    </p:set>
                                    <p:animEffect transition="in" filter="blinds(horizontal)">
                                      <p:cBhvr>
                                        <p:cTn id="192" dur="500"/>
                                        <p:tgtEl>
                                          <p:spTgt spid="138"/>
                                        </p:tgtEl>
                                      </p:cBhvr>
                                    </p:animEffect>
                                  </p:childTnLst>
                                </p:cTn>
                              </p:par>
                            </p:childTnLst>
                          </p:cTn>
                        </p:par>
                        <p:par>
                          <p:cTn id="193" fill="hold">
                            <p:stCondLst>
                              <p:cond delay="500"/>
                            </p:stCondLst>
                            <p:childTnLst>
                              <p:par>
                                <p:cTn id="194" presetID="3" presetClass="entr" presetSubtype="10" fill="hold" grpId="0" nodeType="afterEffect">
                                  <p:stCondLst>
                                    <p:cond delay="0"/>
                                  </p:stCondLst>
                                  <p:childTnLst>
                                    <p:set>
                                      <p:cBhvr>
                                        <p:cTn id="195" dur="1" fill="hold">
                                          <p:stCondLst>
                                            <p:cond delay="0"/>
                                          </p:stCondLst>
                                        </p:cTn>
                                        <p:tgtEl>
                                          <p:spTgt spid="65585"/>
                                        </p:tgtEl>
                                        <p:attrNameLst>
                                          <p:attrName>style.visibility</p:attrName>
                                        </p:attrNameLst>
                                      </p:cBhvr>
                                      <p:to>
                                        <p:strVal val="visible"/>
                                      </p:to>
                                    </p:set>
                                    <p:animEffect transition="in" filter="blinds(horizontal)">
                                      <p:cBhvr>
                                        <p:cTn id="196" dur="500"/>
                                        <p:tgtEl>
                                          <p:spTgt spid="65585"/>
                                        </p:tgtEl>
                                      </p:cBhvr>
                                    </p:animEffect>
                                  </p:childTnLst>
                                </p:cTn>
                              </p:par>
                            </p:childTnLst>
                          </p:cTn>
                        </p:par>
                      </p:childTnLst>
                    </p:cTn>
                  </p:par>
                  <p:par>
                    <p:cTn id="197" fill="hold">
                      <p:stCondLst>
                        <p:cond delay="indefinite"/>
                      </p:stCondLst>
                      <p:childTnLst>
                        <p:par>
                          <p:cTn id="198" fill="hold">
                            <p:stCondLst>
                              <p:cond delay="0"/>
                            </p:stCondLst>
                            <p:childTnLst>
                              <p:par>
                                <p:cTn id="199" presetID="3" presetClass="entr" presetSubtype="10" fill="hold" grpId="0" nodeType="clickEffect">
                                  <p:stCondLst>
                                    <p:cond delay="0"/>
                                  </p:stCondLst>
                                  <p:childTnLst>
                                    <p:set>
                                      <p:cBhvr>
                                        <p:cTn id="200" dur="1" fill="hold">
                                          <p:stCondLst>
                                            <p:cond delay="0"/>
                                          </p:stCondLst>
                                        </p:cTn>
                                        <p:tgtEl>
                                          <p:spTgt spid="137"/>
                                        </p:tgtEl>
                                        <p:attrNameLst>
                                          <p:attrName>style.visibility</p:attrName>
                                        </p:attrNameLst>
                                      </p:cBhvr>
                                      <p:to>
                                        <p:strVal val="visible"/>
                                      </p:to>
                                    </p:set>
                                    <p:animEffect transition="in" filter="blinds(horizontal)">
                                      <p:cBhvr>
                                        <p:cTn id="201" dur="500"/>
                                        <p:tgtEl>
                                          <p:spTgt spid="137"/>
                                        </p:tgtEl>
                                      </p:cBhvr>
                                    </p:animEffect>
                                  </p:childTnLst>
                                </p:cTn>
                              </p:par>
                            </p:childTnLst>
                          </p:cTn>
                        </p:par>
                        <p:par>
                          <p:cTn id="202" fill="hold">
                            <p:stCondLst>
                              <p:cond delay="500"/>
                            </p:stCondLst>
                            <p:childTnLst>
                              <p:par>
                                <p:cTn id="203" presetID="3" presetClass="entr" presetSubtype="10" fill="hold" grpId="0" nodeType="afterEffect">
                                  <p:stCondLst>
                                    <p:cond delay="0"/>
                                  </p:stCondLst>
                                  <p:childTnLst>
                                    <p:set>
                                      <p:cBhvr>
                                        <p:cTn id="204" dur="1" fill="hold">
                                          <p:stCondLst>
                                            <p:cond delay="0"/>
                                          </p:stCondLst>
                                        </p:cTn>
                                        <p:tgtEl>
                                          <p:spTgt spid="65584"/>
                                        </p:tgtEl>
                                        <p:attrNameLst>
                                          <p:attrName>style.visibility</p:attrName>
                                        </p:attrNameLst>
                                      </p:cBhvr>
                                      <p:to>
                                        <p:strVal val="visible"/>
                                      </p:to>
                                    </p:set>
                                    <p:animEffect transition="in" filter="blinds(horizontal)">
                                      <p:cBhvr>
                                        <p:cTn id="205" dur="500"/>
                                        <p:tgtEl>
                                          <p:spTgt spid="65584"/>
                                        </p:tgtEl>
                                      </p:cBhvr>
                                    </p:animEffect>
                                  </p:childTnLst>
                                </p:cTn>
                              </p:par>
                            </p:childTnLst>
                          </p:cTn>
                        </p:par>
                      </p:childTnLst>
                    </p:cTn>
                  </p:par>
                  <p:par>
                    <p:cTn id="206" fill="hold">
                      <p:stCondLst>
                        <p:cond delay="indefinite"/>
                      </p:stCondLst>
                      <p:childTnLst>
                        <p:par>
                          <p:cTn id="207" fill="hold">
                            <p:stCondLst>
                              <p:cond delay="0"/>
                            </p:stCondLst>
                            <p:childTnLst>
                              <p:par>
                                <p:cTn id="208" presetID="3" presetClass="entr" presetSubtype="10" fill="hold" grpId="0" nodeType="clickEffect">
                                  <p:stCondLst>
                                    <p:cond delay="0"/>
                                  </p:stCondLst>
                                  <p:childTnLst>
                                    <p:set>
                                      <p:cBhvr>
                                        <p:cTn id="209" dur="1" fill="hold">
                                          <p:stCondLst>
                                            <p:cond delay="0"/>
                                          </p:stCondLst>
                                        </p:cTn>
                                        <p:tgtEl>
                                          <p:spTgt spid="136"/>
                                        </p:tgtEl>
                                        <p:attrNameLst>
                                          <p:attrName>style.visibility</p:attrName>
                                        </p:attrNameLst>
                                      </p:cBhvr>
                                      <p:to>
                                        <p:strVal val="visible"/>
                                      </p:to>
                                    </p:set>
                                    <p:animEffect transition="in" filter="blinds(horizontal)">
                                      <p:cBhvr>
                                        <p:cTn id="210" dur="500"/>
                                        <p:tgtEl>
                                          <p:spTgt spid="136"/>
                                        </p:tgtEl>
                                      </p:cBhvr>
                                    </p:animEffect>
                                  </p:childTnLst>
                                </p:cTn>
                              </p:par>
                            </p:childTnLst>
                          </p:cTn>
                        </p:par>
                        <p:par>
                          <p:cTn id="211" fill="hold">
                            <p:stCondLst>
                              <p:cond delay="500"/>
                            </p:stCondLst>
                            <p:childTnLst>
                              <p:par>
                                <p:cTn id="212" presetID="3" presetClass="entr" presetSubtype="10" fill="hold" grpId="0" nodeType="afterEffect">
                                  <p:stCondLst>
                                    <p:cond delay="0"/>
                                  </p:stCondLst>
                                  <p:childTnLst>
                                    <p:set>
                                      <p:cBhvr>
                                        <p:cTn id="213" dur="1" fill="hold">
                                          <p:stCondLst>
                                            <p:cond delay="0"/>
                                          </p:stCondLst>
                                        </p:cTn>
                                        <p:tgtEl>
                                          <p:spTgt spid="65583"/>
                                        </p:tgtEl>
                                        <p:attrNameLst>
                                          <p:attrName>style.visibility</p:attrName>
                                        </p:attrNameLst>
                                      </p:cBhvr>
                                      <p:to>
                                        <p:strVal val="visible"/>
                                      </p:to>
                                    </p:set>
                                    <p:animEffect transition="in" filter="blinds(horizontal)">
                                      <p:cBhvr>
                                        <p:cTn id="214" dur="500"/>
                                        <p:tgtEl>
                                          <p:spTgt spid="65583"/>
                                        </p:tgtEl>
                                      </p:cBhvr>
                                    </p:animEffect>
                                  </p:childTnLst>
                                </p:cTn>
                              </p:par>
                            </p:childTnLst>
                          </p:cTn>
                        </p:par>
                      </p:childTnLst>
                    </p:cTn>
                  </p:par>
                  <p:par>
                    <p:cTn id="215" fill="hold">
                      <p:stCondLst>
                        <p:cond delay="indefinite"/>
                      </p:stCondLst>
                      <p:childTnLst>
                        <p:par>
                          <p:cTn id="216" fill="hold">
                            <p:stCondLst>
                              <p:cond delay="0"/>
                            </p:stCondLst>
                            <p:childTnLst>
                              <p:par>
                                <p:cTn id="217" presetID="3" presetClass="entr" presetSubtype="10" fill="hold" grpId="0" nodeType="clickEffect">
                                  <p:stCondLst>
                                    <p:cond delay="0"/>
                                  </p:stCondLst>
                                  <p:childTnLst>
                                    <p:set>
                                      <p:cBhvr>
                                        <p:cTn id="218" dur="1" fill="hold">
                                          <p:stCondLst>
                                            <p:cond delay="0"/>
                                          </p:stCondLst>
                                        </p:cTn>
                                        <p:tgtEl>
                                          <p:spTgt spid="135"/>
                                        </p:tgtEl>
                                        <p:attrNameLst>
                                          <p:attrName>style.visibility</p:attrName>
                                        </p:attrNameLst>
                                      </p:cBhvr>
                                      <p:to>
                                        <p:strVal val="visible"/>
                                      </p:to>
                                    </p:set>
                                    <p:animEffect transition="in" filter="blinds(horizontal)">
                                      <p:cBhvr>
                                        <p:cTn id="219" dur="500"/>
                                        <p:tgtEl>
                                          <p:spTgt spid="135"/>
                                        </p:tgtEl>
                                      </p:cBhvr>
                                    </p:animEffect>
                                  </p:childTnLst>
                                </p:cTn>
                              </p:par>
                            </p:childTnLst>
                          </p:cTn>
                        </p:par>
                        <p:par>
                          <p:cTn id="220" fill="hold">
                            <p:stCondLst>
                              <p:cond delay="500"/>
                            </p:stCondLst>
                            <p:childTnLst>
                              <p:par>
                                <p:cTn id="221" presetID="3" presetClass="entr" presetSubtype="10" fill="hold" grpId="0" nodeType="afterEffect">
                                  <p:stCondLst>
                                    <p:cond delay="0"/>
                                  </p:stCondLst>
                                  <p:childTnLst>
                                    <p:set>
                                      <p:cBhvr>
                                        <p:cTn id="222" dur="1" fill="hold">
                                          <p:stCondLst>
                                            <p:cond delay="0"/>
                                          </p:stCondLst>
                                        </p:cTn>
                                        <p:tgtEl>
                                          <p:spTgt spid="65582"/>
                                        </p:tgtEl>
                                        <p:attrNameLst>
                                          <p:attrName>style.visibility</p:attrName>
                                        </p:attrNameLst>
                                      </p:cBhvr>
                                      <p:to>
                                        <p:strVal val="visible"/>
                                      </p:to>
                                    </p:set>
                                    <p:animEffect transition="in" filter="blinds(horizontal)">
                                      <p:cBhvr>
                                        <p:cTn id="223" dur="500"/>
                                        <p:tgtEl>
                                          <p:spTgt spid="65582"/>
                                        </p:tgtEl>
                                      </p:cBhvr>
                                    </p:animEffect>
                                  </p:childTnLst>
                                </p:cTn>
                              </p:par>
                            </p:childTnLst>
                          </p:cTn>
                        </p:par>
                      </p:childTnLst>
                    </p:cTn>
                  </p:par>
                  <p:par>
                    <p:cTn id="224" fill="hold">
                      <p:stCondLst>
                        <p:cond delay="indefinite"/>
                      </p:stCondLst>
                      <p:childTnLst>
                        <p:par>
                          <p:cTn id="225" fill="hold">
                            <p:stCondLst>
                              <p:cond delay="0"/>
                            </p:stCondLst>
                            <p:childTnLst>
                              <p:par>
                                <p:cTn id="226" presetID="3" presetClass="entr" presetSubtype="10" fill="hold" grpId="0" nodeType="clickEffect">
                                  <p:stCondLst>
                                    <p:cond delay="0"/>
                                  </p:stCondLst>
                                  <p:childTnLst>
                                    <p:set>
                                      <p:cBhvr>
                                        <p:cTn id="227" dur="1" fill="hold">
                                          <p:stCondLst>
                                            <p:cond delay="0"/>
                                          </p:stCondLst>
                                        </p:cTn>
                                        <p:tgtEl>
                                          <p:spTgt spid="10369"/>
                                        </p:tgtEl>
                                        <p:attrNameLst>
                                          <p:attrName>style.visibility</p:attrName>
                                        </p:attrNameLst>
                                      </p:cBhvr>
                                      <p:to>
                                        <p:strVal val="visible"/>
                                      </p:to>
                                    </p:set>
                                    <p:animEffect transition="in" filter="blinds(horizontal)">
                                      <p:cBhvr>
                                        <p:cTn id="228" dur="500"/>
                                        <p:tgtEl>
                                          <p:spTgt spid="10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369" grpId="0"/>
      <p:bldP spid="10381" grpId="0" animBg="1"/>
      <p:bldP spid="10382" grpId="0" animBg="1"/>
      <p:bldP spid="10383" grpId="0" animBg="1"/>
      <p:bldP spid="10384" grpId="0" animBg="1"/>
      <p:bldP spid="10385" grpId="0" animBg="1"/>
      <p:bldP spid="10386" grpId="0" animBg="1"/>
      <p:bldP spid="10387" grpId="0" animBg="1"/>
      <p:bldP spid="10388" grpId="0" animBg="1"/>
      <p:bldP spid="10389" grpId="0" animBg="1"/>
      <p:bldP spid="10390" grpId="0" animBg="1"/>
      <p:bldP spid="10391" grpId="0" animBg="1"/>
      <p:bldP spid="10392" grpId="0" animBg="1"/>
      <p:bldP spid="10393" grpId="0" animBg="1"/>
      <p:bldP spid="65582" grpId="0" animBg="1"/>
      <p:bldP spid="65583" grpId="0" animBg="1"/>
      <p:bldP spid="65584" grpId="0" animBg="1"/>
      <p:bldP spid="65585" grpId="0" animBg="1"/>
      <p:bldP spid="65586" grpId="0" animBg="1"/>
      <p:bldP spid="65587" grpId="0" animBg="1"/>
      <p:bldP spid="65588" grpId="0" animBg="1"/>
      <p:bldP spid="65589" grpId="0" animBg="1"/>
      <p:bldP spid="65590" grpId="0" animBg="1"/>
      <p:bldP spid="65591" grpId="0" animBg="1"/>
      <p:bldP spid="65592" grpId="0" animBg="1"/>
      <p:bldP spid="65593" grpId="0" animBg="1"/>
      <p:bldP spid="120" grpId="0"/>
      <p:bldP spid="122" grpId="0"/>
      <p:bldP spid="123" grpId="0"/>
      <p:bldP spid="124" grpId="0"/>
      <p:bldP spid="125" grpId="0"/>
      <p:bldP spid="126" grpId="0"/>
      <p:bldP spid="127" grpId="0"/>
      <p:bldP spid="128" grpId="0"/>
      <p:bldP spid="129" grpId="0"/>
      <p:bldP spid="132" grpId="0"/>
      <p:bldP spid="133" grpId="0"/>
      <p:bldP spid="134" grpId="1"/>
      <p:bldP spid="135" grpId="0"/>
      <p:bldP spid="136" grpId="0"/>
      <p:bldP spid="137" grpId="0"/>
      <p:bldP spid="138" grpId="0"/>
      <p:bldP spid="139" grpId="0"/>
      <p:bldP spid="140" grpId="0"/>
      <p:bldP spid="141" grpId="0"/>
      <p:bldP spid="142" grpId="0"/>
      <p:bldP spid="143" grpId="0"/>
      <p:bldP spid="144" grpId="0"/>
      <p:bldP spid="1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20"/>
          <p:cNvSpPr>
            <a:spLocks noChangeArrowheads="1"/>
          </p:cNvSpPr>
          <p:nvPr/>
        </p:nvSpPr>
        <p:spPr bwMode="auto">
          <a:xfrm>
            <a:off x="5715000" y="1222143"/>
            <a:ext cx="2667000" cy="4629150"/>
          </a:xfrm>
          <a:prstGeom prst="rect">
            <a:avLst/>
          </a:prstGeom>
          <a:solidFill>
            <a:srgbClr val="FFCCCC"/>
          </a:solidFill>
          <a:ln w="25400" algn="ctr">
            <a:noFill/>
            <a:miter lim="800000"/>
            <a:headEnd/>
            <a:tailEnd/>
          </a:ln>
        </p:spPr>
        <p:txBody>
          <a:bodyPr anchor="ctr">
            <a:spAutoFit/>
          </a:bodyPr>
          <a:lstStyle/>
          <a:p>
            <a:endParaRPr lang="en-US"/>
          </a:p>
        </p:txBody>
      </p:sp>
      <p:sp>
        <p:nvSpPr>
          <p:cNvPr id="6156" name="Rectangle 5"/>
          <p:cNvSpPr>
            <a:spLocks noChangeArrowheads="1"/>
          </p:cNvSpPr>
          <p:nvPr/>
        </p:nvSpPr>
        <p:spPr bwMode="auto">
          <a:xfrm>
            <a:off x="458788" y="166688"/>
            <a:ext cx="8224837" cy="608012"/>
          </a:xfrm>
          <a:prstGeom prst="rect">
            <a:avLst/>
          </a:prstGeom>
          <a:noFill/>
          <a:ln w="9525">
            <a:noFill/>
            <a:miter lim="800000"/>
            <a:headEnd/>
            <a:tailEnd/>
          </a:ln>
        </p:spPr>
        <p:txBody>
          <a:bodyPr anchor="ctr"/>
          <a:lstStyle/>
          <a:p>
            <a:r>
              <a:rPr lang="en-US" sz="4000" b="1" i="1" dirty="0">
                <a:solidFill>
                  <a:srgbClr val="0070C0"/>
                </a:solidFill>
                <a:latin typeface="Cambria" pitchFamily="18" charset="0"/>
                <a:cs typeface="Arial" pitchFamily="34" charset="0"/>
              </a:rPr>
              <a:t>How to Keep Your Drawing Clean</a:t>
            </a:r>
          </a:p>
        </p:txBody>
      </p:sp>
      <p:sp>
        <p:nvSpPr>
          <p:cNvPr id="6157" name="Rectangle 9"/>
          <p:cNvSpPr>
            <a:spLocks noChangeArrowheads="1"/>
          </p:cNvSpPr>
          <p:nvPr/>
        </p:nvSpPr>
        <p:spPr bwMode="auto">
          <a:xfrm>
            <a:off x="2006600" y="746936"/>
            <a:ext cx="1168400" cy="608012"/>
          </a:xfrm>
          <a:prstGeom prst="rect">
            <a:avLst/>
          </a:prstGeom>
          <a:noFill/>
          <a:ln w="9525">
            <a:noFill/>
            <a:miter lim="800000"/>
            <a:headEnd/>
            <a:tailEnd/>
          </a:ln>
        </p:spPr>
        <p:txBody>
          <a:bodyPr anchor="ctr"/>
          <a:lstStyle/>
          <a:p>
            <a:r>
              <a:rPr lang="en-US" b="1">
                <a:solidFill>
                  <a:srgbClr val="006600"/>
                </a:solidFill>
                <a:cs typeface="Arial" pitchFamily="34" charset="0"/>
              </a:rPr>
              <a:t>Do</a:t>
            </a:r>
          </a:p>
        </p:txBody>
      </p:sp>
      <p:sp>
        <p:nvSpPr>
          <p:cNvPr id="6158" name="Rectangle 10"/>
          <p:cNvSpPr>
            <a:spLocks noChangeArrowheads="1"/>
          </p:cNvSpPr>
          <p:nvPr/>
        </p:nvSpPr>
        <p:spPr bwMode="auto">
          <a:xfrm>
            <a:off x="6159500" y="715404"/>
            <a:ext cx="1752600" cy="608012"/>
          </a:xfrm>
          <a:prstGeom prst="rect">
            <a:avLst/>
          </a:prstGeom>
          <a:noFill/>
          <a:ln w="9525">
            <a:noFill/>
            <a:miter lim="800000"/>
            <a:headEnd/>
            <a:tailEnd/>
          </a:ln>
        </p:spPr>
        <p:txBody>
          <a:bodyPr anchor="ctr"/>
          <a:lstStyle/>
          <a:p>
            <a:r>
              <a:rPr lang="en-US" b="1">
                <a:solidFill>
                  <a:srgbClr val="FF3300"/>
                </a:solidFill>
                <a:cs typeface="Arial" pitchFamily="34" charset="0"/>
              </a:rPr>
              <a:t>Don’t</a:t>
            </a:r>
          </a:p>
        </p:txBody>
      </p:sp>
      <p:grpSp>
        <p:nvGrpSpPr>
          <p:cNvPr id="16" name="Group 15"/>
          <p:cNvGrpSpPr/>
          <p:nvPr/>
        </p:nvGrpSpPr>
        <p:grpSpPr>
          <a:xfrm>
            <a:off x="352425" y="1275682"/>
            <a:ext cx="4648200" cy="4629150"/>
            <a:chOff x="352425" y="1669832"/>
            <a:chExt cx="4648200" cy="4629150"/>
          </a:xfrm>
        </p:grpSpPr>
        <p:sp>
          <p:nvSpPr>
            <p:cNvPr id="6155" name="Rectangle 19"/>
            <p:cNvSpPr>
              <a:spLocks noChangeArrowheads="1"/>
            </p:cNvSpPr>
            <p:nvPr/>
          </p:nvSpPr>
          <p:spPr bwMode="auto">
            <a:xfrm>
              <a:off x="352425" y="1669832"/>
              <a:ext cx="4648200" cy="4629150"/>
            </a:xfrm>
            <a:prstGeom prst="rect">
              <a:avLst/>
            </a:prstGeom>
            <a:solidFill>
              <a:srgbClr val="CCFFCC"/>
            </a:solidFill>
            <a:ln w="25400" algn="ctr">
              <a:noFill/>
              <a:miter lim="800000"/>
              <a:headEnd/>
              <a:tailEnd/>
            </a:ln>
          </p:spPr>
          <p:txBody>
            <a:bodyPr wrap="none" anchor="ctr">
              <a:spAutoFit/>
            </a:bodyPr>
            <a:lstStyle/>
            <a:p>
              <a:endParaRPr lang="en-US"/>
            </a:p>
          </p:txBody>
        </p:sp>
        <p:graphicFrame>
          <p:nvGraphicFramePr>
            <p:cNvPr id="6146" name="Object 2"/>
            <p:cNvGraphicFramePr>
              <a:graphicFrameLocks noChangeAspect="1"/>
            </p:cNvGraphicFramePr>
            <p:nvPr/>
          </p:nvGraphicFramePr>
          <p:xfrm>
            <a:off x="506413" y="1863725"/>
            <a:ext cx="1816100" cy="1254125"/>
          </p:xfrm>
          <a:graphic>
            <a:graphicData uri="http://schemas.openxmlformats.org/presentationml/2006/ole">
              <p:oleObj spid="_x0000_s6146" name="Image" r:id="rId3" imgW="1298121" imgH="895735" progId="">
                <p:embed/>
              </p:oleObj>
            </a:graphicData>
          </a:graphic>
        </p:graphicFrame>
        <p:graphicFrame>
          <p:nvGraphicFramePr>
            <p:cNvPr id="6147" name="Object 3"/>
            <p:cNvGraphicFramePr>
              <a:graphicFrameLocks noChangeAspect="1"/>
            </p:cNvGraphicFramePr>
            <p:nvPr/>
          </p:nvGraphicFramePr>
          <p:xfrm>
            <a:off x="382588" y="3475038"/>
            <a:ext cx="2166937" cy="1296987"/>
          </p:xfrm>
          <a:graphic>
            <a:graphicData uri="http://schemas.openxmlformats.org/presentationml/2006/ole">
              <p:oleObj spid="_x0000_s6147" name="Image" r:id="rId4" imgW="1547994" imgH="926202" progId="">
                <p:embed/>
              </p:oleObj>
            </a:graphicData>
          </a:graphic>
        </p:graphicFrame>
        <p:graphicFrame>
          <p:nvGraphicFramePr>
            <p:cNvPr id="6148" name="Object 4"/>
            <p:cNvGraphicFramePr>
              <a:graphicFrameLocks noChangeAspect="1"/>
            </p:cNvGraphicFramePr>
            <p:nvPr/>
          </p:nvGraphicFramePr>
          <p:xfrm>
            <a:off x="2754313" y="3384550"/>
            <a:ext cx="2174875" cy="1262063"/>
          </p:xfrm>
          <a:graphic>
            <a:graphicData uri="http://schemas.openxmlformats.org/presentationml/2006/ole">
              <p:oleObj spid="_x0000_s6148" name="Image" r:id="rId5" imgW="1554088" imgH="901828" progId="">
                <p:embed/>
              </p:oleObj>
            </a:graphicData>
          </a:graphic>
        </p:graphicFrame>
        <p:graphicFrame>
          <p:nvGraphicFramePr>
            <p:cNvPr id="6149" name="Object 5"/>
            <p:cNvGraphicFramePr>
              <a:graphicFrameLocks noChangeAspect="1"/>
            </p:cNvGraphicFramePr>
            <p:nvPr/>
          </p:nvGraphicFramePr>
          <p:xfrm>
            <a:off x="2574925" y="1881188"/>
            <a:ext cx="2106613" cy="1168400"/>
          </p:xfrm>
          <a:graphic>
            <a:graphicData uri="http://schemas.openxmlformats.org/presentationml/2006/ole">
              <p:oleObj spid="_x0000_s6149" name="Image" r:id="rId6" imgW="1505588" imgH="834800" progId="">
                <p:embed/>
              </p:oleObj>
            </a:graphicData>
          </a:graphic>
        </p:graphicFrame>
        <p:graphicFrame>
          <p:nvGraphicFramePr>
            <p:cNvPr id="6150" name="Object 6"/>
            <p:cNvGraphicFramePr>
              <a:graphicFrameLocks noChangeAspect="1"/>
            </p:cNvGraphicFramePr>
            <p:nvPr/>
          </p:nvGraphicFramePr>
          <p:xfrm>
            <a:off x="423863" y="5102225"/>
            <a:ext cx="2157412" cy="1006475"/>
          </p:xfrm>
          <a:graphic>
            <a:graphicData uri="http://schemas.openxmlformats.org/presentationml/2006/ole">
              <p:oleObj spid="_x0000_s6150" name="Image" r:id="rId7" imgW="1541899" imgH="718903" progId="">
                <p:embed/>
              </p:oleObj>
            </a:graphicData>
          </a:graphic>
        </p:graphicFrame>
      </p:grpSp>
      <p:graphicFrame>
        <p:nvGraphicFramePr>
          <p:cNvPr id="6151" name="Object 7"/>
          <p:cNvGraphicFramePr>
            <a:graphicFrameLocks noChangeAspect="1"/>
          </p:cNvGraphicFramePr>
          <p:nvPr/>
        </p:nvGraphicFramePr>
        <p:xfrm>
          <a:off x="5921375" y="1403118"/>
          <a:ext cx="2260600" cy="1193800"/>
        </p:xfrm>
        <a:graphic>
          <a:graphicData uri="http://schemas.openxmlformats.org/presentationml/2006/ole">
            <p:oleObj spid="_x0000_s6151" name="Image" r:id="rId8" imgW="1615033" imgH="853225" progId="">
              <p:embed/>
            </p:oleObj>
          </a:graphicData>
        </a:graphic>
      </p:graphicFrame>
      <p:graphicFrame>
        <p:nvGraphicFramePr>
          <p:cNvPr id="6152" name="Object 8"/>
          <p:cNvGraphicFramePr>
            <a:graphicFrameLocks noChangeAspect="1"/>
          </p:cNvGraphicFramePr>
          <p:nvPr/>
        </p:nvGraphicFramePr>
        <p:xfrm>
          <a:off x="5969000" y="3001731"/>
          <a:ext cx="2090738" cy="1133475"/>
        </p:xfrm>
        <a:graphic>
          <a:graphicData uri="http://schemas.openxmlformats.org/presentationml/2006/ole">
            <p:oleObj spid="_x0000_s6152" name="Image" r:id="rId9" imgW="1493397" imgH="810427" progId="">
              <p:embed/>
            </p:oleObj>
          </a:graphicData>
        </a:graphic>
      </p:graphicFrame>
      <p:graphicFrame>
        <p:nvGraphicFramePr>
          <p:cNvPr id="6153" name="Object 9"/>
          <p:cNvGraphicFramePr>
            <a:graphicFrameLocks noChangeAspect="1"/>
          </p:cNvGraphicFramePr>
          <p:nvPr/>
        </p:nvGraphicFramePr>
        <p:xfrm>
          <a:off x="6013450" y="4370156"/>
          <a:ext cx="2141538" cy="1304925"/>
        </p:xfrm>
        <a:graphic>
          <a:graphicData uri="http://schemas.openxmlformats.org/presentationml/2006/ole">
            <p:oleObj spid="_x0000_s6153" name="Image" r:id="rId10" imgW="1529711" imgH="932453" progId="">
              <p:embed/>
            </p:oleObj>
          </a:graphicData>
        </a:graphic>
      </p:graphicFrame>
      <p:sp>
        <p:nvSpPr>
          <p:cNvPr id="6159" name="Line 18"/>
          <p:cNvSpPr>
            <a:spLocks noChangeShapeType="1"/>
          </p:cNvSpPr>
          <p:nvPr/>
        </p:nvSpPr>
        <p:spPr bwMode="auto">
          <a:xfrm>
            <a:off x="5308600" y="1384300"/>
            <a:ext cx="0" cy="5067300"/>
          </a:xfrm>
          <a:prstGeom prst="line">
            <a:avLst/>
          </a:prstGeom>
          <a:noFill/>
          <a:ln w="28575">
            <a:solidFill>
              <a:schemeClr val="bg1"/>
            </a:solidFill>
            <a:round/>
            <a:headEnd/>
            <a:tailEnd/>
          </a:ln>
        </p:spPr>
        <p:txBody>
          <a:bodyPr/>
          <a:lstStyle/>
          <a:p>
            <a:endParaRPr lang="en-US"/>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ChangeArrowheads="1"/>
          </p:cNvSpPr>
          <p:nvPr/>
        </p:nvSpPr>
        <p:spPr bwMode="auto">
          <a:xfrm>
            <a:off x="191070" y="1446663"/>
            <a:ext cx="8952930" cy="1738313"/>
          </a:xfrm>
          <a:prstGeom prst="rect">
            <a:avLst/>
          </a:prstGeom>
          <a:noFill/>
          <a:ln w="9525">
            <a:noFill/>
            <a:miter lim="800000"/>
            <a:headEnd/>
            <a:tailEnd/>
          </a:ln>
        </p:spPr>
        <p:txBody>
          <a:bodyPr anchor="ctr"/>
          <a:lstStyle/>
          <a:p>
            <a:pPr algn="ctr"/>
            <a:r>
              <a:rPr lang="en-US" sz="6000" b="1" i="1" dirty="0" smtClean="0">
                <a:solidFill>
                  <a:srgbClr val="FF0000"/>
                </a:solidFill>
                <a:latin typeface="Cambria" pitchFamily="18" charset="0"/>
                <a:cs typeface="Arial" pitchFamily="34" charset="0"/>
              </a:rPr>
              <a:t>Lecture - 5</a:t>
            </a:r>
          </a:p>
          <a:p>
            <a:pPr algn="ctr"/>
            <a:r>
              <a:rPr lang="en-US" sz="6000" b="1" i="1" dirty="0" smtClean="0">
                <a:solidFill>
                  <a:srgbClr val="0070C0"/>
                </a:solidFill>
                <a:latin typeface="Cambria" pitchFamily="18" charset="0"/>
                <a:cs typeface="Arial" pitchFamily="34" charset="0"/>
              </a:rPr>
              <a:t>Dimensioning and geometrical construction</a:t>
            </a:r>
            <a:endParaRPr lang="en-US" sz="6000" b="1" i="1" dirty="0">
              <a:solidFill>
                <a:srgbClr val="0070C0"/>
              </a:solidFill>
              <a:latin typeface="Cambria" pitchFamily="18" charset="0"/>
              <a:cs typeface="Arial"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2000"/>
                                        <p:tgtEl>
                                          <p:spTgt spid="3584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2">
                                            <p:txEl>
                                              <p:pRg st="1" end="1"/>
                                            </p:txEl>
                                          </p:spTgt>
                                        </p:tgtEl>
                                        <p:attrNameLst>
                                          <p:attrName>style.visibility</p:attrName>
                                        </p:attrNameLst>
                                      </p:cBhvr>
                                      <p:to>
                                        <p:strVal val="visible"/>
                                      </p:to>
                                    </p:set>
                                    <p:animEffect transition="in" filter="fade">
                                      <p:cBhvr>
                                        <p:cTn id="10" dur="2000"/>
                                        <p:tgtEl>
                                          <p:spTgt spid="358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11" name="AutoShape 19"/>
          <p:cNvSpPr>
            <a:spLocks noChangeArrowheads="1"/>
          </p:cNvSpPr>
          <p:nvPr/>
        </p:nvSpPr>
        <p:spPr bwMode="auto">
          <a:xfrm>
            <a:off x="1333500" y="3810000"/>
            <a:ext cx="4013200" cy="2578100"/>
          </a:xfrm>
          <a:prstGeom prst="roundRect">
            <a:avLst>
              <a:gd name="adj" fmla="val 10000"/>
            </a:avLst>
          </a:prstGeom>
          <a:solidFill>
            <a:srgbClr val="99CCFF"/>
          </a:solidFill>
          <a:ln w="19050">
            <a:noFill/>
            <a:prstDash val="lgDash"/>
            <a:round/>
            <a:headEnd/>
            <a:tailEnd/>
          </a:ln>
          <a:effectLst>
            <a:prstShdw prst="shdw17" dist="17961" dir="2700000">
              <a:srgbClr val="5C7A99"/>
            </a:prstShdw>
          </a:effectLst>
        </p:spPr>
        <p:txBody>
          <a:bodyPr wrap="none" anchor="ctr"/>
          <a:lstStyle/>
          <a:p>
            <a:endParaRPr lang="en-IN"/>
          </a:p>
        </p:txBody>
      </p:sp>
      <p:sp>
        <p:nvSpPr>
          <p:cNvPr id="110608" name="AutoShape 16"/>
          <p:cNvSpPr>
            <a:spLocks noChangeArrowheads="1"/>
          </p:cNvSpPr>
          <p:nvPr/>
        </p:nvSpPr>
        <p:spPr bwMode="auto">
          <a:xfrm>
            <a:off x="1333500" y="1231900"/>
            <a:ext cx="4000500" cy="2451100"/>
          </a:xfrm>
          <a:prstGeom prst="roundRect">
            <a:avLst>
              <a:gd name="adj" fmla="val 10000"/>
            </a:avLst>
          </a:prstGeom>
          <a:solidFill>
            <a:srgbClr val="FFCC99"/>
          </a:solidFill>
          <a:ln w="19050">
            <a:noFill/>
            <a:prstDash val="lgDash"/>
            <a:round/>
            <a:headEnd/>
            <a:tailEnd/>
          </a:ln>
          <a:effectLst>
            <a:prstShdw prst="shdw17" dist="17961" dir="2700000">
              <a:srgbClr val="997A5C"/>
            </a:prstShdw>
          </a:effectLst>
        </p:spPr>
        <p:txBody>
          <a:bodyPr wrap="none" anchor="ctr"/>
          <a:lstStyle/>
          <a:p>
            <a:endParaRPr lang="en-IN"/>
          </a:p>
        </p:txBody>
      </p:sp>
      <p:sp>
        <p:nvSpPr>
          <p:cNvPr id="95236" name="Text Box 9"/>
          <p:cNvSpPr txBox="1">
            <a:spLocks noChangeArrowheads="1"/>
          </p:cNvSpPr>
          <p:nvPr/>
        </p:nvSpPr>
        <p:spPr bwMode="auto">
          <a:xfrm>
            <a:off x="0" y="177800"/>
            <a:ext cx="9144000" cy="923330"/>
          </a:xfrm>
          <a:prstGeom prst="rect">
            <a:avLst/>
          </a:prstGeom>
          <a:noFill/>
          <a:ln w="9525">
            <a:noFill/>
            <a:miter lim="800000"/>
            <a:headEnd/>
            <a:tailEnd/>
          </a:ln>
        </p:spPr>
        <p:txBody>
          <a:bodyPr>
            <a:spAutoFit/>
          </a:bodyPr>
          <a:lstStyle/>
          <a:p>
            <a:pPr algn="ctr"/>
            <a:r>
              <a:rPr lang="en-US" sz="5400" b="1" i="1" dirty="0" smtClean="0">
                <a:solidFill>
                  <a:srgbClr val="0070C0"/>
                </a:solidFill>
                <a:latin typeface="Cambria" pitchFamily="18" charset="0"/>
              </a:rPr>
              <a:t>Dimensioning  components</a:t>
            </a:r>
            <a:endParaRPr lang="th-TH" sz="5400" b="1" i="1" dirty="0">
              <a:solidFill>
                <a:srgbClr val="0070C0"/>
              </a:solidFill>
              <a:latin typeface="Cambria" pitchFamily="18" charset="0"/>
            </a:endParaRPr>
          </a:p>
        </p:txBody>
      </p:sp>
      <p:grpSp>
        <p:nvGrpSpPr>
          <p:cNvPr id="2" name="Group 23"/>
          <p:cNvGrpSpPr>
            <a:grpSpLocks/>
          </p:cNvGrpSpPr>
          <p:nvPr/>
        </p:nvGrpSpPr>
        <p:grpSpPr bwMode="auto">
          <a:xfrm>
            <a:off x="1568450" y="1241425"/>
            <a:ext cx="3302000" cy="579438"/>
            <a:chOff x="836" y="702"/>
            <a:chExt cx="2080" cy="365"/>
          </a:xfrm>
        </p:grpSpPr>
        <p:sp>
          <p:nvSpPr>
            <p:cNvPr id="95254" name="Text Box 4"/>
            <p:cNvSpPr txBox="1">
              <a:spLocks noChangeArrowheads="1"/>
            </p:cNvSpPr>
            <p:nvPr/>
          </p:nvSpPr>
          <p:spPr bwMode="auto">
            <a:xfrm>
              <a:off x="1080" y="702"/>
              <a:ext cx="1836" cy="365"/>
            </a:xfrm>
            <a:prstGeom prst="rect">
              <a:avLst/>
            </a:prstGeom>
            <a:noFill/>
            <a:ln w="9525">
              <a:noFill/>
              <a:miter lim="800000"/>
              <a:headEnd/>
              <a:tailEnd/>
            </a:ln>
          </p:spPr>
          <p:txBody>
            <a:bodyPr wrap="none">
              <a:spAutoFit/>
            </a:bodyPr>
            <a:lstStyle/>
            <a:p>
              <a:r>
                <a:rPr lang="en-US" sz="3200">
                  <a:solidFill>
                    <a:srgbClr val="000000"/>
                  </a:solidFill>
                  <a:cs typeface="Arial" pitchFamily="34" charset="0"/>
                </a:rPr>
                <a:t>Extension lines</a:t>
              </a:r>
            </a:p>
          </p:txBody>
        </p:sp>
        <p:sp>
          <p:nvSpPr>
            <p:cNvPr id="110602" name="Rectangle 10"/>
            <p:cNvSpPr>
              <a:spLocks noChangeArrowheads="1"/>
            </p:cNvSpPr>
            <p:nvPr/>
          </p:nvSpPr>
          <p:spPr bwMode="auto">
            <a:xfrm>
              <a:off x="836" y="816"/>
              <a:ext cx="152" cy="152"/>
            </a:xfrm>
            <a:prstGeom prst="rect">
              <a:avLst/>
            </a:prstGeom>
            <a:solidFill>
              <a:srgbClr val="FF9900"/>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grpSp>
        <p:nvGrpSpPr>
          <p:cNvPr id="3" name="Group 24"/>
          <p:cNvGrpSpPr>
            <a:grpSpLocks/>
          </p:cNvGrpSpPr>
          <p:nvPr/>
        </p:nvGrpSpPr>
        <p:grpSpPr bwMode="auto">
          <a:xfrm>
            <a:off x="1568450" y="1827213"/>
            <a:ext cx="3422650" cy="1200150"/>
            <a:chOff x="836" y="1071"/>
            <a:chExt cx="2156" cy="756"/>
          </a:xfrm>
        </p:grpSpPr>
        <p:sp>
          <p:nvSpPr>
            <p:cNvPr id="95252" name="Text Box 5"/>
            <p:cNvSpPr txBox="1">
              <a:spLocks noChangeArrowheads="1"/>
            </p:cNvSpPr>
            <p:nvPr/>
          </p:nvSpPr>
          <p:spPr bwMode="auto">
            <a:xfrm>
              <a:off x="1071" y="1071"/>
              <a:ext cx="1921" cy="756"/>
            </a:xfrm>
            <a:prstGeom prst="rect">
              <a:avLst/>
            </a:prstGeom>
            <a:noFill/>
            <a:ln w="9525">
              <a:noFill/>
              <a:miter lim="800000"/>
              <a:headEnd/>
              <a:tailEnd/>
            </a:ln>
          </p:spPr>
          <p:txBody>
            <a:bodyPr wrap="none">
              <a:spAutoFit/>
            </a:bodyPr>
            <a:lstStyle/>
            <a:p>
              <a:pPr>
                <a:lnSpc>
                  <a:spcPct val="130000"/>
                </a:lnSpc>
              </a:pPr>
              <a:r>
                <a:rPr lang="en-US" sz="3200">
                  <a:solidFill>
                    <a:srgbClr val="000000"/>
                  </a:solidFill>
                  <a:cs typeface="Arial" pitchFamily="34" charset="0"/>
                </a:rPr>
                <a:t>Dimension lines</a:t>
              </a:r>
              <a:br>
                <a:rPr lang="en-US" sz="3200">
                  <a:solidFill>
                    <a:srgbClr val="000000"/>
                  </a:solidFill>
                  <a:cs typeface="Arial" pitchFamily="34" charset="0"/>
                </a:rPr>
              </a:br>
              <a:r>
                <a:rPr lang="en-US" sz="2400" i="1">
                  <a:solidFill>
                    <a:srgbClr val="000000"/>
                  </a:solidFill>
                  <a:cs typeface="Arial" pitchFamily="34" charset="0"/>
                </a:rPr>
                <a:t>(with arrowheads)</a:t>
              </a:r>
            </a:p>
          </p:txBody>
        </p:sp>
        <p:sp>
          <p:nvSpPr>
            <p:cNvPr id="110603" name="Rectangle 11"/>
            <p:cNvSpPr>
              <a:spLocks noChangeArrowheads="1"/>
            </p:cNvSpPr>
            <p:nvPr/>
          </p:nvSpPr>
          <p:spPr bwMode="auto">
            <a:xfrm>
              <a:off x="836" y="1256"/>
              <a:ext cx="152" cy="152"/>
            </a:xfrm>
            <a:prstGeom prst="rect">
              <a:avLst/>
            </a:prstGeom>
            <a:solidFill>
              <a:srgbClr val="FF9900"/>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grpSp>
        <p:nvGrpSpPr>
          <p:cNvPr id="4" name="Group 25"/>
          <p:cNvGrpSpPr>
            <a:grpSpLocks/>
          </p:cNvGrpSpPr>
          <p:nvPr/>
        </p:nvGrpSpPr>
        <p:grpSpPr bwMode="auto">
          <a:xfrm>
            <a:off x="1568450" y="3079750"/>
            <a:ext cx="2779713" cy="579438"/>
            <a:chOff x="836" y="1860"/>
            <a:chExt cx="1751" cy="365"/>
          </a:xfrm>
        </p:grpSpPr>
        <p:sp>
          <p:nvSpPr>
            <p:cNvPr id="95250" name="Text Box 6"/>
            <p:cNvSpPr txBox="1">
              <a:spLocks noChangeArrowheads="1"/>
            </p:cNvSpPr>
            <p:nvPr/>
          </p:nvSpPr>
          <p:spPr bwMode="auto">
            <a:xfrm>
              <a:off x="1079" y="1860"/>
              <a:ext cx="1508" cy="365"/>
            </a:xfrm>
            <a:prstGeom prst="rect">
              <a:avLst/>
            </a:prstGeom>
            <a:noFill/>
            <a:ln w="9525">
              <a:noFill/>
              <a:miter lim="800000"/>
              <a:headEnd/>
              <a:tailEnd/>
            </a:ln>
          </p:spPr>
          <p:txBody>
            <a:bodyPr wrap="none">
              <a:spAutoFit/>
            </a:bodyPr>
            <a:lstStyle/>
            <a:p>
              <a:r>
                <a:rPr lang="en-US" sz="3200">
                  <a:solidFill>
                    <a:srgbClr val="000000"/>
                  </a:solidFill>
                  <a:cs typeface="Arial" pitchFamily="34" charset="0"/>
                </a:rPr>
                <a:t>Leader lines</a:t>
              </a:r>
            </a:p>
          </p:txBody>
        </p:sp>
        <p:sp>
          <p:nvSpPr>
            <p:cNvPr id="110604" name="Rectangle 12"/>
            <p:cNvSpPr>
              <a:spLocks noChangeArrowheads="1"/>
            </p:cNvSpPr>
            <p:nvPr/>
          </p:nvSpPr>
          <p:spPr bwMode="auto">
            <a:xfrm>
              <a:off x="836" y="1984"/>
              <a:ext cx="152" cy="152"/>
            </a:xfrm>
            <a:prstGeom prst="rect">
              <a:avLst/>
            </a:prstGeom>
            <a:solidFill>
              <a:srgbClr val="FF9900"/>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grpSp>
        <p:nvGrpSpPr>
          <p:cNvPr id="5" name="Group 26"/>
          <p:cNvGrpSpPr>
            <a:grpSpLocks/>
          </p:cNvGrpSpPr>
          <p:nvPr/>
        </p:nvGrpSpPr>
        <p:grpSpPr bwMode="auto">
          <a:xfrm>
            <a:off x="1568450" y="3890963"/>
            <a:ext cx="4751388" cy="579437"/>
            <a:chOff x="836" y="2467"/>
            <a:chExt cx="2993" cy="365"/>
          </a:xfrm>
        </p:grpSpPr>
        <p:sp>
          <p:nvSpPr>
            <p:cNvPr id="95248" name="Text Box 7"/>
            <p:cNvSpPr txBox="1">
              <a:spLocks noChangeArrowheads="1"/>
            </p:cNvSpPr>
            <p:nvPr/>
          </p:nvSpPr>
          <p:spPr bwMode="auto">
            <a:xfrm>
              <a:off x="1079" y="2467"/>
              <a:ext cx="2750" cy="365"/>
            </a:xfrm>
            <a:prstGeom prst="rect">
              <a:avLst/>
            </a:prstGeom>
            <a:noFill/>
            <a:ln w="9525">
              <a:noFill/>
              <a:miter lim="800000"/>
              <a:headEnd/>
              <a:tailEnd/>
            </a:ln>
          </p:spPr>
          <p:txBody>
            <a:bodyPr>
              <a:spAutoFit/>
            </a:bodyPr>
            <a:lstStyle/>
            <a:p>
              <a:r>
                <a:rPr lang="en-US" sz="3200">
                  <a:solidFill>
                    <a:srgbClr val="000000"/>
                  </a:solidFill>
                  <a:cs typeface="Arial" pitchFamily="34" charset="0"/>
                </a:rPr>
                <a:t>Dimension figures</a:t>
              </a:r>
            </a:p>
          </p:txBody>
        </p:sp>
        <p:sp>
          <p:nvSpPr>
            <p:cNvPr id="110605" name="Rectangle 13"/>
            <p:cNvSpPr>
              <a:spLocks noChangeArrowheads="1"/>
            </p:cNvSpPr>
            <p:nvPr/>
          </p:nvSpPr>
          <p:spPr bwMode="auto">
            <a:xfrm>
              <a:off x="836" y="2576"/>
              <a:ext cx="152" cy="152"/>
            </a:xfrm>
            <a:prstGeom prst="rect">
              <a:avLst/>
            </a:prstGeom>
            <a:solidFill>
              <a:schemeClr val="accent2"/>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grpSp>
        <p:nvGrpSpPr>
          <p:cNvPr id="6" name="Group 27"/>
          <p:cNvGrpSpPr>
            <a:grpSpLocks/>
          </p:cNvGrpSpPr>
          <p:nvPr/>
        </p:nvGrpSpPr>
        <p:grpSpPr bwMode="auto">
          <a:xfrm>
            <a:off x="1581150" y="4498975"/>
            <a:ext cx="3059113" cy="1844675"/>
            <a:chOff x="844" y="2850"/>
            <a:chExt cx="1927" cy="1162"/>
          </a:xfrm>
        </p:grpSpPr>
        <p:sp>
          <p:nvSpPr>
            <p:cNvPr id="95246" name="Text Box 8"/>
            <p:cNvSpPr txBox="1">
              <a:spLocks noChangeArrowheads="1"/>
            </p:cNvSpPr>
            <p:nvPr/>
          </p:nvSpPr>
          <p:spPr bwMode="auto">
            <a:xfrm>
              <a:off x="1079" y="2850"/>
              <a:ext cx="1692" cy="1162"/>
            </a:xfrm>
            <a:prstGeom prst="rect">
              <a:avLst/>
            </a:prstGeom>
            <a:noFill/>
            <a:ln w="9525">
              <a:noFill/>
              <a:miter lim="800000"/>
              <a:headEnd/>
              <a:tailEnd/>
            </a:ln>
          </p:spPr>
          <p:txBody>
            <a:bodyPr wrap="none">
              <a:spAutoFit/>
            </a:bodyPr>
            <a:lstStyle/>
            <a:p>
              <a:pPr>
                <a:lnSpc>
                  <a:spcPct val="120000"/>
                </a:lnSpc>
              </a:pPr>
              <a:r>
                <a:rPr lang="en-US" sz="3200">
                  <a:solidFill>
                    <a:srgbClr val="000000"/>
                  </a:solidFill>
                  <a:cs typeface="Arial" pitchFamily="34" charset="0"/>
                </a:rPr>
                <a:t>Notes :</a:t>
              </a:r>
              <a:br>
                <a:rPr lang="en-US" sz="3200">
                  <a:solidFill>
                    <a:srgbClr val="000000"/>
                  </a:solidFill>
                  <a:cs typeface="Arial" pitchFamily="34" charset="0"/>
                </a:rPr>
              </a:br>
              <a:r>
                <a:rPr lang="en-US" sz="3200">
                  <a:solidFill>
                    <a:srgbClr val="000000"/>
                  </a:solidFill>
                  <a:cs typeface="Arial" pitchFamily="34" charset="0"/>
                </a:rPr>
                <a:t>- </a:t>
              </a:r>
              <a:r>
                <a:rPr lang="en-US" sz="3200" i="1">
                  <a:solidFill>
                    <a:srgbClr val="000000"/>
                  </a:solidFill>
                  <a:cs typeface="Arial" pitchFamily="34" charset="0"/>
                </a:rPr>
                <a:t>local note</a:t>
              </a:r>
            </a:p>
            <a:p>
              <a:pPr>
                <a:lnSpc>
                  <a:spcPct val="120000"/>
                </a:lnSpc>
              </a:pPr>
              <a:r>
                <a:rPr lang="en-US" sz="3200">
                  <a:solidFill>
                    <a:srgbClr val="000000"/>
                  </a:solidFill>
                  <a:cs typeface="Arial" pitchFamily="34" charset="0"/>
                </a:rPr>
                <a:t>- </a:t>
              </a:r>
              <a:r>
                <a:rPr lang="en-US" sz="3200" i="1">
                  <a:solidFill>
                    <a:srgbClr val="000000"/>
                  </a:solidFill>
                  <a:cs typeface="Arial" pitchFamily="34" charset="0"/>
                </a:rPr>
                <a:t>general note</a:t>
              </a:r>
            </a:p>
          </p:txBody>
        </p:sp>
        <p:sp>
          <p:nvSpPr>
            <p:cNvPr id="110606" name="Rectangle 14"/>
            <p:cNvSpPr>
              <a:spLocks noChangeArrowheads="1"/>
            </p:cNvSpPr>
            <p:nvPr/>
          </p:nvSpPr>
          <p:spPr bwMode="auto">
            <a:xfrm>
              <a:off x="844" y="3024"/>
              <a:ext cx="152" cy="152"/>
            </a:xfrm>
            <a:prstGeom prst="rect">
              <a:avLst/>
            </a:prstGeom>
            <a:solidFill>
              <a:schemeClr val="accent2"/>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sp>
        <p:nvSpPr>
          <p:cNvPr id="110609" name="Rectangle 17"/>
          <p:cNvSpPr>
            <a:spLocks noChangeArrowheads="1"/>
          </p:cNvSpPr>
          <p:nvPr/>
        </p:nvSpPr>
        <p:spPr bwMode="auto">
          <a:xfrm>
            <a:off x="5910263" y="2089150"/>
            <a:ext cx="1693862" cy="884238"/>
          </a:xfrm>
          <a:prstGeom prst="rect">
            <a:avLst/>
          </a:prstGeom>
          <a:noFill/>
          <a:ln w="9525">
            <a:noFill/>
            <a:miter lim="800000"/>
            <a:headEnd/>
            <a:tailEnd/>
          </a:ln>
        </p:spPr>
        <p:txBody>
          <a:bodyPr wrap="none">
            <a:spAutoFit/>
          </a:bodyPr>
          <a:lstStyle/>
          <a:p>
            <a:pPr algn="ctr"/>
            <a:r>
              <a:rPr lang="en-US" sz="2400" dirty="0">
                <a:solidFill>
                  <a:srgbClr val="000000"/>
                </a:solidFill>
              </a:rPr>
              <a:t>Drawn with</a:t>
            </a:r>
          </a:p>
          <a:p>
            <a:pPr algn="ctr"/>
            <a:r>
              <a:rPr lang="en-US" b="1" dirty="0">
                <a:solidFill>
                  <a:schemeClr val="accent2"/>
                </a:solidFill>
              </a:rPr>
              <a:t>4H</a:t>
            </a:r>
            <a:r>
              <a:rPr lang="en-US" sz="2400" b="1" dirty="0">
                <a:solidFill>
                  <a:srgbClr val="000000"/>
                </a:solidFill>
              </a:rPr>
              <a:t> </a:t>
            </a:r>
            <a:r>
              <a:rPr lang="en-US" sz="2400" dirty="0">
                <a:solidFill>
                  <a:srgbClr val="000000"/>
                </a:solidFill>
              </a:rPr>
              <a:t>pencil</a:t>
            </a:r>
          </a:p>
        </p:txBody>
      </p:sp>
      <p:sp>
        <p:nvSpPr>
          <p:cNvPr id="110610" name="AutoShape 18"/>
          <p:cNvSpPr>
            <a:spLocks noChangeArrowheads="1"/>
          </p:cNvSpPr>
          <p:nvPr/>
        </p:nvSpPr>
        <p:spPr bwMode="auto">
          <a:xfrm rot="5400000">
            <a:off x="5218113" y="2247900"/>
            <a:ext cx="736600" cy="520700"/>
          </a:xfrm>
          <a:prstGeom prst="upArrow">
            <a:avLst>
              <a:gd name="adj1" fmla="val 50000"/>
              <a:gd name="adj2" fmla="val 25000"/>
            </a:avLst>
          </a:prstGeom>
          <a:solidFill>
            <a:srgbClr val="FFCC99"/>
          </a:solidFill>
          <a:ln w="9525">
            <a:noFill/>
            <a:miter lim="800000"/>
            <a:headEnd/>
            <a:tailEnd/>
          </a:ln>
        </p:spPr>
        <p:txBody>
          <a:bodyPr wrap="none" anchor="ctr"/>
          <a:lstStyle/>
          <a:p>
            <a:endParaRPr lang="en-IN"/>
          </a:p>
        </p:txBody>
      </p:sp>
      <p:sp>
        <p:nvSpPr>
          <p:cNvPr id="110612" name="Rectangle 20"/>
          <p:cNvSpPr>
            <a:spLocks noChangeArrowheads="1"/>
          </p:cNvSpPr>
          <p:nvPr/>
        </p:nvSpPr>
        <p:spPr bwMode="auto">
          <a:xfrm>
            <a:off x="5918200" y="4757738"/>
            <a:ext cx="1930400" cy="884237"/>
          </a:xfrm>
          <a:prstGeom prst="rect">
            <a:avLst/>
          </a:prstGeom>
          <a:noFill/>
          <a:ln w="9525">
            <a:noFill/>
            <a:miter lim="800000"/>
            <a:headEnd/>
            <a:tailEnd/>
          </a:ln>
        </p:spPr>
        <p:txBody>
          <a:bodyPr wrap="none">
            <a:spAutoFit/>
          </a:bodyPr>
          <a:lstStyle/>
          <a:p>
            <a:r>
              <a:rPr lang="en-US" sz="2400">
                <a:solidFill>
                  <a:srgbClr val="000000"/>
                </a:solidFill>
              </a:rPr>
              <a:t>Lettered with</a:t>
            </a:r>
          </a:p>
          <a:p>
            <a:r>
              <a:rPr lang="en-US" b="1">
                <a:solidFill>
                  <a:schemeClr val="accent2"/>
                </a:solidFill>
              </a:rPr>
              <a:t>2H</a:t>
            </a:r>
            <a:r>
              <a:rPr lang="en-US" sz="2400" b="1">
                <a:solidFill>
                  <a:srgbClr val="000000"/>
                </a:solidFill>
              </a:rPr>
              <a:t> </a:t>
            </a:r>
            <a:r>
              <a:rPr lang="en-US" sz="2400">
                <a:solidFill>
                  <a:srgbClr val="000000"/>
                </a:solidFill>
              </a:rPr>
              <a:t>pencil.</a:t>
            </a:r>
          </a:p>
        </p:txBody>
      </p:sp>
      <p:sp>
        <p:nvSpPr>
          <p:cNvPr id="110614" name="AutoShape 22"/>
          <p:cNvSpPr>
            <a:spLocks noChangeArrowheads="1"/>
          </p:cNvSpPr>
          <p:nvPr/>
        </p:nvSpPr>
        <p:spPr bwMode="auto">
          <a:xfrm rot="5400000">
            <a:off x="5230813" y="4902200"/>
            <a:ext cx="736600" cy="520700"/>
          </a:xfrm>
          <a:prstGeom prst="upArrow">
            <a:avLst>
              <a:gd name="adj1" fmla="val 50000"/>
              <a:gd name="adj2" fmla="val 25000"/>
            </a:avLst>
          </a:prstGeom>
          <a:solidFill>
            <a:srgbClr val="99CCFF"/>
          </a:solidFill>
          <a:ln w="9525">
            <a:noFill/>
            <a:miter lim="800000"/>
            <a:headEnd/>
            <a:tailEnd/>
          </a:ln>
        </p:spPr>
        <p:txBody>
          <a:bodyPr wrap="none" anchor="ctr"/>
          <a:lstStyle/>
          <a:p>
            <a:endParaRPr lang="en-IN"/>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0608"/>
                                        </p:tgtEl>
                                        <p:attrNameLst>
                                          <p:attrName>style.visibility</p:attrName>
                                        </p:attrNameLst>
                                      </p:cBhvr>
                                      <p:to>
                                        <p:strVal val="visible"/>
                                      </p:to>
                                    </p:set>
                                    <p:animEffect transition="in" filter="fade">
                                      <p:cBhvr>
                                        <p:cTn id="38" dur="1000"/>
                                        <p:tgtEl>
                                          <p:spTgt spid="110608"/>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10610"/>
                                        </p:tgtEl>
                                        <p:attrNameLst>
                                          <p:attrName>style.visibility</p:attrName>
                                        </p:attrNameLst>
                                      </p:cBhvr>
                                      <p:to>
                                        <p:strVal val="visible"/>
                                      </p:to>
                                    </p:set>
                                    <p:animEffect transition="in" filter="wipe(left)">
                                      <p:cBhvr>
                                        <p:cTn id="42" dur="1000"/>
                                        <p:tgtEl>
                                          <p:spTgt spid="110610"/>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10609"/>
                                        </p:tgtEl>
                                        <p:attrNameLst>
                                          <p:attrName>style.visibility</p:attrName>
                                        </p:attrNameLst>
                                      </p:cBhvr>
                                      <p:to>
                                        <p:strVal val="visible"/>
                                      </p:to>
                                    </p:set>
                                    <p:animEffect transition="in" filter="fade">
                                      <p:cBhvr>
                                        <p:cTn id="46" dur="1000"/>
                                        <p:tgtEl>
                                          <p:spTgt spid="11060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10611"/>
                                        </p:tgtEl>
                                        <p:attrNameLst>
                                          <p:attrName>style.visibility</p:attrName>
                                        </p:attrNameLst>
                                      </p:cBhvr>
                                      <p:to>
                                        <p:strVal val="visible"/>
                                      </p:to>
                                    </p:set>
                                    <p:animEffect transition="in" filter="fade">
                                      <p:cBhvr>
                                        <p:cTn id="51" dur="1000"/>
                                        <p:tgtEl>
                                          <p:spTgt spid="110611"/>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110614"/>
                                        </p:tgtEl>
                                        <p:attrNameLst>
                                          <p:attrName>style.visibility</p:attrName>
                                        </p:attrNameLst>
                                      </p:cBhvr>
                                      <p:to>
                                        <p:strVal val="visible"/>
                                      </p:to>
                                    </p:set>
                                    <p:animEffect transition="in" filter="wipe(left)">
                                      <p:cBhvr>
                                        <p:cTn id="55" dur="1000"/>
                                        <p:tgtEl>
                                          <p:spTgt spid="110614"/>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110612"/>
                                        </p:tgtEl>
                                        <p:attrNameLst>
                                          <p:attrName>style.visibility</p:attrName>
                                        </p:attrNameLst>
                                      </p:cBhvr>
                                      <p:to>
                                        <p:strVal val="visible"/>
                                      </p:to>
                                    </p:set>
                                    <p:animEffect transition="in" filter="fade">
                                      <p:cBhvr>
                                        <p:cTn id="59" dur="1000"/>
                                        <p:tgtEl>
                                          <p:spTgt spid="110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1" grpId="0" animBg="1"/>
      <p:bldP spid="110608" grpId="0" animBg="1"/>
      <p:bldP spid="110609" grpId="0"/>
      <p:bldP spid="110610" grpId="0" animBg="1"/>
      <p:bldP spid="110612" grpId="0"/>
      <p:bldP spid="1106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9"/>
          <p:cNvGrpSpPr>
            <a:grpSpLocks/>
          </p:cNvGrpSpPr>
          <p:nvPr/>
        </p:nvGrpSpPr>
        <p:grpSpPr bwMode="auto">
          <a:xfrm>
            <a:off x="2457450" y="3629025"/>
            <a:ext cx="4025900" cy="2124075"/>
            <a:chOff x="1548" y="2286"/>
            <a:chExt cx="2536" cy="1338"/>
          </a:xfrm>
        </p:grpSpPr>
        <p:sp>
          <p:nvSpPr>
            <p:cNvPr id="96271" name="Freeform 170"/>
            <p:cNvSpPr>
              <a:spLocks/>
            </p:cNvSpPr>
            <p:nvPr/>
          </p:nvSpPr>
          <p:spPr bwMode="auto">
            <a:xfrm>
              <a:off x="1548" y="2286"/>
              <a:ext cx="2536" cy="1338"/>
            </a:xfrm>
            <a:custGeom>
              <a:avLst/>
              <a:gdLst>
                <a:gd name="T0" fmla="*/ 2536 w 2536"/>
                <a:gd name="T1" fmla="*/ 585 h 1338"/>
                <a:gd name="T2" fmla="*/ 2536 w 2536"/>
                <a:gd name="T3" fmla="*/ 1335 h 1338"/>
                <a:gd name="T4" fmla="*/ 247 w 2536"/>
                <a:gd name="T5" fmla="*/ 1338 h 1338"/>
                <a:gd name="T6" fmla="*/ 249 w 2536"/>
                <a:gd name="T7" fmla="*/ 900 h 1338"/>
                <a:gd name="T8" fmla="*/ 0 w 2536"/>
                <a:gd name="T9" fmla="*/ 594 h 1338"/>
                <a:gd name="T10" fmla="*/ 244 w 2536"/>
                <a:gd name="T11" fmla="*/ 594 h 1338"/>
                <a:gd name="T12" fmla="*/ 247 w 2536"/>
                <a:gd name="T13" fmla="*/ 0 h 1338"/>
                <a:gd name="T14" fmla="*/ 1977 w 2536"/>
                <a:gd name="T15" fmla="*/ 0 h 1338"/>
                <a:gd name="T16" fmla="*/ 0 60000 65536"/>
                <a:gd name="T17" fmla="*/ 0 60000 65536"/>
                <a:gd name="T18" fmla="*/ 0 60000 65536"/>
                <a:gd name="T19" fmla="*/ 0 60000 65536"/>
                <a:gd name="T20" fmla="*/ 0 60000 65536"/>
                <a:gd name="T21" fmla="*/ 0 60000 65536"/>
                <a:gd name="T22" fmla="*/ 0 60000 65536"/>
                <a:gd name="T23" fmla="*/ 0 60000 65536"/>
                <a:gd name="T24" fmla="*/ 0 w 2536"/>
                <a:gd name="T25" fmla="*/ 0 h 1338"/>
                <a:gd name="T26" fmla="*/ 2536 w 2536"/>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6" h="1338">
                  <a:moveTo>
                    <a:pt x="2536" y="585"/>
                  </a:moveTo>
                  <a:lnTo>
                    <a:pt x="2536" y="1335"/>
                  </a:lnTo>
                  <a:lnTo>
                    <a:pt x="247" y="1338"/>
                  </a:lnTo>
                  <a:lnTo>
                    <a:pt x="249" y="900"/>
                  </a:lnTo>
                  <a:lnTo>
                    <a:pt x="0" y="594"/>
                  </a:lnTo>
                  <a:lnTo>
                    <a:pt x="244" y="594"/>
                  </a:lnTo>
                  <a:lnTo>
                    <a:pt x="247" y="0"/>
                  </a:lnTo>
                  <a:lnTo>
                    <a:pt x="1977" y="0"/>
                  </a:lnTo>
                </a:path>
              </a:pathLst>
            </a:custGeom>
            <a:solidFill>
              <a:srgbClr val="00CCFF"/>
            </a:solidFill>
            <a:ln w="38100">
              <a:solidFill>
                <a:srgbClr val="000000"/>
              </a:solidFill>
              <a:round/>
              <a:headEnd/>
              <a:tailEnd/>
            </a:ln>
          </p:spPr>
          <p:txBody>
            <a:bodyPr/>
            <a:lstStyle/>
            <a:p>
              <a:endParaRPr lang="en-US"/>
            </a:p>
          </p:txBody>
        </p:sp>
        <p:sp>
          <p:nvSpPr>
            <p:cNvPr id="96272" name="Arc 171"/>
            <p:cNvSpPr>
              <a:spLocks/>
            </p:cNvSpPr>
            <p:nvPr/>
          </p:nvSpPr>
          <p:spPr bwMode="auto">
            <a:xfrm>
              <a:off x="3509" y="2286"/>
              <a:ext cx="574" cy="599"/>
            </a:xfrm>
            <a:custGeom>
              <a:avLst/>
              <a:gdLst>
                <a:gd name="T0" fmla="*/ 0 w 21600"/>
                <a:gd name="T1" fmla="*/ 0 h 22501"/>
                <a:gd name="T2" fmla="*/ 0 w 21600"/>
                <a:gd name="T3" fmla="*/ 0 h 22501"/>
                <a:gd name="T4" fmla="*/ 0 w 21600"/>
                <a:gd name="T5" fmla="*/ 0 h 22501"/>
                <a:gd name="T6" fmla="*/ 0 60000 65536"/>
                <a:gd name="T7" fmla="*/ 0 60000 65536"/>
                <a:gd name="T8" fmla="*/ 0 60000 65536"/>
                <a:gd name="T9" fmla="*/ 0 w 21600"/>
                <a:gd name="T10" fmla="*/ 0 h 22501"/>
                <a:gd name="T11" fmla="*/ 21600 w 21600"/>
                <a:gd name="T12" fmla="*/ 22501 h 22501"/>
              </a:gdLst>
              <a:ahLst/>
              <a:cxnLst>
                <a:cxn ang="T6">
                  <a:pos x="T0" y="T1"/>
                </a:cxn>
                <a:cxn ang="T7">
                  <a:pos x="T2" y="T3"/>
                </a:cxn>
                <a:cxn ang="T8">
                  <a:pos x="T4" y="T5"/>
                </a:cxn>
              </a:cxnLst>
              <a:rect l="T9" t="T10" r="T11" b="T12"/>
              <a:pathLst>
                <a:path w="21600" h="22501" fill="none" extrusionOk="0">
                  <a:moveTo>
                    <a:pt x="-1" y="0"/>
                  </a:moveTo>
                  <a:cubicBezTo>
                    <a:pt x="11929" y="0"/>
                    <a:pt x="21600" y="9670"/>
                    <a:pt x="21600" y="21600"/>
                  </a:cubicBezTo>
                  <a:cubicBezTo>
                    <a:pt x="21600" y="21900"/>
                    <a:pt x="21593" y="22200"/>
                    <a:pt x="21581" y="22501"/>
                  </a:cubicBezTo>
                </a:path>
                <a:path w="21600" h="22501" stroke="0" extrusionOk="0">
                  <a:moveTo>
                    <a:pt x="-1" y="0"/>
                  </a:moveTo>
                  <a:cubicBezTo>
                    <a:pt x="11929" y="0"/>
                    <a:pt x="21600" y="9670"/>
                    <a:pt x="21600" y="21600"/>
                  </a:cubicBezTo>
                  <a:cubicBezTo>
                    <a:pt x="21600" y="21900"/>
                    <a:pt x="21593" y="22200"/>
                    <a:pt x="21581" y="22501"/>
                  </a:cubicBezTo>
                  <a:lnTo>
                    <a:pt x="0" y="21600"/>
                  </a:lnTo>
                  <a:close/>
                </a:path>
              </a:pathLst>
            </a:custGeom>
            <a:solidFill>
              <a:srgbClr val="00CCFF"/>
            </a:solidFill>
            <a:ln w="38100">
              <a:solidFill>
                <a:srgbClr val="000000"/>
              </a:solidFill>
              <a:round/>
              <a:headEnd/>
              <a:tailEnd/>
            </a:ln>
          </p:spPr>
          <p:txBody>
            <a:bodyPr wrap="none" anchor="ctr"/>
            <a:lstStyle/>
            <a:p>
              <a:endParaRPr lang="en-US"/>
            </a:p>
          </p:txBody>
        </p:sp>
        <p:sp>
          <p:nvSpPr>
            <p:cNvPr id="96273" name="Oval 190"/>
            <p:cNvSpPr>
              <a:spLocks noChangeArrowheads="1"/>
            </p:cNvSpPr>
            <p:nvPr/>
          </p:nvSpPr>
          <p:spPr bwMode="auto">
            <a:xfrm rot="5400000">
              <a:off x="1995" y="2795"/>
              <a:ext cx="545" cy="543"/>
            </a:xfrm>
            <a:prstGeom prst="ellipse">
              <a:avLst/>
            </a:prstGeom>
            <a:solidFill>
              <a:schemeClr val="bg1"/>
            </a:solidFill>
            <a:ln w="38100">
              <a:solidFill>
                <a:srgbClr val="000000"/>
              </a:solidFill>
              <a:round/>
              <a:headEnd/>
              <a:tailEnd/>
            </a:ln>
          </p:spPr>
          <p:txBody>
            <a:bodyPr wrap="none" anchor="ctr"/>
            <a:lstStyle/>
            <a:p>
              <a:endParaRPr lang="en-IN"/>
            </a:p>
          </p:txBody>
        </p:sp>
        <p:sp>
          <p:nvSpPr>
            <p:cNvPr id="96274" name="Line 191"/>
            <p:cNvSpPr>
              <a:spLocks noChangeShapeType="1"/>
            </p:cNvSpPr>
            <p:nvPr/>
          </p:nvSpPr>
          <p:spPr bwMode="auto">
            <a:xfrm rot="5400000" flipH="1">
              <a:off x="1975" y="2889"/>
              <a:ext cx="0" cy="361"/>
            </a:xfrm>
            <a:prstGeom prst="line">
              <a:avLst/>
            </a:prstGeom>
            <a:noFill/>
            <a:ln w="19050">
              <a:solidFill>
                <a:srgbClr val="000000"/>
              </a:solidFill>
              <a:round/>
              <a:headEnd/>
              <a:tailEnd/>
            </a:ln>
          </p:spPr>
          <p:txBody>
            <a:bodyPr/>
            <a:lstStyle/>
            <a:p>
              <a:endParaRPr lang="en-US"/>
            </a:p>
          </p:txBody>
        </p:sp>
        <p:sp>
          <p:nvSpPr>
            <p:cNvPr id="96275" name="Line 192"/>
            <p:cNvSpPr>
              <a:spLocks noChangeShapeType="1"/>
            </p:cNvSpPr>
            <p:nvPr/>
          </p:nvSpPr>
          <p:spPr bwMode="auto">
            <a:xfrm rot="10800000">
              <a:off x="2262" y="2605"/>
              <a:ext cx="0" cy="361"/>
            </a:xfrm>
            <a:prstGeom prst="line">
              <a:avLst/>
            </a:prstGeom>
            <a:noFill/>
            <a:ln w="19050">
              <a:solidFill>
                <a:srgbClr val="000000"/>
              </a:solidFill>
              <a:round/>
              <a:headEnd/>
              <a:tailEnd/>
            </a:ln>
          </p:spPr>
          <p:txBody>
            <a:bodyPr/>
            <a:lstStyle/>
            <a:p>
              <a:endParaRPr lang="en-US"/>
            </a:p>
          </p:txBody>
        </p:sp>
        <p:sp>
          <p:nvSpPr>
            <p:cNvPr id="96276" name="Line 193"/>
            <p:cNvSpPr>
              <a:spLocks noChangeShapeType="1"/>
            </p:cNvSpPr>
            <p:nvPr/>
          </p:nvSpPr>
          <p:spPr bwMode="auto">
            <a:xfrm rot="-5400000">
              <a:off x="2266" y="3025"/>
              <a:ext cx="0" cy="89"/>
            </a:xfrm>
            <a:prstGeom prst="line">
              <a:avLst/>
            </a:prstGeom>
            <a:noFill/>
            <a:ln w="19050">
              <a:solidFill>
                <a:srgbClr val="000000"/>
              </a:solidFill>
              <a:round/>
              <a:headEnd/>
              <a:tailEnd/>
            </a:ln>
          </p:spPr>
          <p:txBody>
            <a:bodyPr/>
            <a:lstStyle/>
            <a:p>
              <a:endParaRPr lang="en-US"/>
            </a:p>
          </p:txBody>
        </p:sp>
        <p:sp>
          <p:nvSpPr>
            <p:cNvPr id="96277" name="Line 194"/>
            <p:cNvSpPr>
              <a:spLocks noChangeShapeType="1"/>
            </p:cNvSpPr>
            <p:nvPr/>
          </p:nvSpPr>
          <p:spPr bwMode="auto">
            <a:xfrm rot="-5400000">
              <a:off x="2542" y="2895"/>
              <a:ext cx="0" cy="349"/>
            </a:xfrm>
            <a:prstGeom prst="line">
              <a:avLst/>
            </a:prstGeom>
            <a:noFill/>
            <a:ln w="19050">
              <a:solidFill>
                <a:srgbClr val="000000"/>
              </a:solidFill>
              <a:round/>
              <a:headEnd/>
              <a:tailEnd/>
            </a:ln>
          </p:spPr>
          <p:txBody>
            <a:bodyPr/>
            <a:lstStyle/>
            <a:p>
              <a:endParaRPr lang="en-US"/>
            </a:p>
          </p:txBody>
        </p:sp>
        <p:sp>
          <p:nvSpPr>
            <p:cNvPr id="96278" name="Line 195"/>
            <p:cNvSpPr>
              <a:spLocks noChangeShapeType="1"/>
            </p:cNvSpPr>
            <p:nvPr/>
          </p:nvSpPr>
          <p:spPr bwMode="auto">
            <a:xfrm rot="10800000">
              <a:off x="2262" y="3024"/>
              <a:ext cx="0" cy="90"/>
            </a:xfrm>
            <a:prstGeom prst="line">
              <a:avLst/>
            </a:prstGeom>
            <a:noFill/>
            <a:ln w="19050">
              <a:solidFill>
                <a:srgbClr val="000000"/>
              </a:solidFill>
              <a:round/>
              <a:headEnd/>
              <a:tailEnd/>
            </a:ln>
          </p:spPr>
          <p:txBody>
            <a:bodyPr/>
            <a:lstStyle/>
            <a:p>
              <a:endParaRPr lang="en-US"/>
            </a:p>
          </p:txBody>
        </p:sp>
        <p:sp>
          <p:nvSpPr>
            <p:cNvPr id="96279" name="Line 196"/>
            <p:cNvSpPr>
              <a:spLocks noChangeShapeType="1"/>
            </p:cNvSpPr>
            <p:nvPr/>
          </p:nvSpPr>
          <p:spPr bwMode="auto">
            <a:xfrm rot="10800000">
              <a:off x="2262" y="3177"/>
              <a:ext cx="0" cy="356"/>
            </a:xfrm>
            <a:prstGeom prst="line">
              <a:avLst/>
            </a:prstGeom>
            <a:noFill/>
            <a:ln w="19050">
              <a:solidFill>
                <a:srgbClr val="000000"/>
              </a:solidFill>
              <a:round/>
              <a:headEnd/>
              <a:tailEnd/>
            </a:ln>
          </p:spPr>
          <p:txBody>
            <a:bodyPr/>
            <a:lstStyle/>
            <a:p>
              <a:endParaRPr lang="en-US"/>
            </a:p>
          </p:txBody>
        </p:sp>
        <p:sp>
          <p:nvSpPr>
            <p:cNvPr id="96280" name="Oval 202"/>
            <p:cNvSpPr>
              <a:spLocks noChangeArrowheads="1"/>
            </p:cNvSpPr>
            <p:nvPr/>
          </p:nvSpPr>
          <p:spPr bwMode="auto">
            <a:xfrm rot="5400000">
              <a:off x="3071" y="2794"/>
              <a:ext cx="545" cy="545"/>
            </a:xfrm>
            <a:prstGeom prst="ellipse">
              <a:avLst/>
            </a:prstGeom>
            <a:solidFill>
              <a:schemeClr val="bg1"/>
            </a:solidFill>
            <a:ln w="38100">
              <a:solidFill>
                <a:srgbClr val="000000"/>
              </a:solidFill>
              <a:round/>
              <a:headEnd/>
              <a:tailEnd/>
            </a:ln>
          </p:spPr>
          <p:txBody>
            <a:bodyPr wrap="none" anchor="ctr"/>
            <a:lstStyle/>
            <a:p>
              <a:endParaRPr lang="en-IN"/>
            </a:p>
          </p:txBody>
        </p:sp>
        <p:sp>
          <p:nvSpPr>
            <p:cNvPr id="96281" name="Line 203"/>
            <p:cNvSpPr>
              <a:spLocks noChangeShapeType="1"/>
            </p:cNvSpPr>
            <p:nvPr/>
          </p:nvSpPr>
          <p:spPr bwMode="auto">
            <a:xfrm rot="-5400000">
              <a:off x="3349" y="3025"/>
              <a:ext cx="0" cy="90"/>
            </a:xfrm>
            <a:prstGeom prst="line">
              <a:avLst/>
            </a:prstGeom>
            <a:noFill/>
            <a:ln w="19050">
              <a:solidFill>
                <a:srgbClr val="000000"/>
              </a:solidFill>
              <a:round/>
              <a:headEnd/>
              <a:tailEnd/>
            </a:ln>
          </p:spPr>
          <p:txBody>
            <a:bodyPr/>
            <a:lstStyle/>
            <a:p>
              <a:endParaRPr lang="en-US"/>
            </a:p>
          </p:txBody>
        </p:sp>
        <p:sp>
          <p:nvSpPr>
            <p:cNvPr id="96282" name="Line 204"/>
            <p:cNvSpPr>
              <a:spLocks noChangeShapeType="1"/>
            </p:cNvSpPr>
            <p:nvPr/>
          </p:nvSpPr>
          <p:spPr bwMode="auto">
            <a:xfrm rot="-5400000">
              <a:off x="3626" y="2896"/>
              <a:ext cx="0" cy="348"/>
            </a:xfrm>
            <a:prstGeom prst="line">
              <a:avLst/>
            </a:prstGeom>
            <a:noFill/>
            <a:ln w="19050">
              <a:solidFill>
                <a:srgbClr val="000000"/>
              </a:solidFill>
              <a:round/>
              <a:headEnd/>
              <a:tailEnd/>
            </a:ln>
          </p:spPr>
          <p:txBody>
            <a:bodyPr/>
            <a:lstStyle/>
            <a:p>
              <a:endParaRPr lang="en-US"/>
            </a:p>
          </p:txBody>
        </p:sp>
        <p:sp>
          <p:nvSpPr>
            <p:cNvPr id="96283" name="Line 205"/>
            <p:cNvSpPr>
              <a:spLocks noChangeShapeType="1"/>
            </p:cNvSpPr>
            <p:nvPr/>
          </p:nvSpPr>
          <p:spPr bwMode="auto">
            <a:xfrm rot="5400000" flipH="1">
              <a:off x="3059" y="2889"/>
              <a:ext cx="0" cy="361"/>
            </a:xfrm>
            <a:prstGeom prst="line">
              <a:avLst/>
            </a:prstGeom>
            <a:noFill/>
            <a:ln w="19050">
              <a:solidFill>
                <a:srgbClr val="000000"/>
              </a:solidFill>
              <a:round/>
              <a:headEnd/>
              <a:tailEnd/>
            </a:ln>
          </p:spPr>
          <p:txBody>
            <a:bodyPr/>
            <a:lstStyle/>
            <a:p>
              <a:endParaRPr lang="en-US"/>
            </a:p>
          </p:txBody>
        </p:sp>
        <p:sp>
          <p:nvSpPr>
            <p:cNvPr id="96284" name="Line 206"/>
            <p:cNvSpPr>
              <a:spLocks noChangeShapeType="1"/>
            </p:cNvSpPr>
            <p:nvPr/>
          </p:nvSpPr>
          <p:spPr bwMode="auto">
            <a:xfrm rot="10800000">
              <a:off x="3345" y="3024"/>
              <a:ext cx="0" cy="90"/>
            </a:xfrm>
            <a:prstGeom prst="line">
              <a:avLst/>
            </a:prstGeom>
            <a:noFill/>
            <a:ln w="19050">
              <a:solidFill>
                <a:srgbClr val="000000"/>
              </a:solidFill>
              <a:round/>
              <a:headEnd/>
              <a:tailEnd/>
            </a:ln>
          </p:spPr>
          <p:txBody>
            <a:bodyPr/>
            <a:lstStyle/>
            <a:p>
              <a:endParaRPr lang="en-US"/>
            </a:p>
          </p:txBody>
        </p:sp>
        <p:sp>
          <p:nvSpPr>
            <p:cNvPr id="96285" name="Line 207"/>
            <p:cNvSpPr>
              <a:spLocks noChangeShapeType="1"/>
            </p:cNvSpPr>
            <p:nvPr/>
          </p:nvSpPr>
          <p:spPr bwMode="auto">
            <a:xfrm rot="10800000">
              <a:off x="3345" y="2605"/>
              <a:ext cx="0" cy="361"/>
            </a:xfrm>
            <a:prstGeom prst="line">
              <a:avLst/>
            </a:prstGeom>
            <a:noFill/>
            <a:ln w="19050">
              <a:solidFill>
                <a:srgbClr val="000000"/>
              </a:solidFill>
              <a:round/>
              <a:headEnd/>
              <a:tailEnd/>
            </a:ln>
          </p:spPr>
          <p:txBody>
            <a:bodyPr/>
            <a:lstStyle/>
            <a:p>
              <a:endParaRPr lang="en-US"/>
            </a:p>
          </p:txBody>
        </p:sp>
        <p:sp>
          <p:nvSpPr>
            <p:cNvPr id="96286" name="Line 208"/>
            <p:cNvSpPr>
              <a:spLocks noChangeShapeType="1"/>
            </p:cNvSpPr>
            <p:nvPr/>
          </p:nvSpPr>
          <p:spPr bwMode="auto">
            <a:xfrm rot="10800000">
              <a:off x="3345" y="3177"/>
              <a:ext cx="0" cy="356"/>
            </a:xfrm>
            <a:prstGeom prst="line">
              <a:avLst/>
            </a:prstGeom>
            <a:noFill/>
            <a:ln w="19050">
              <a:solidFill>
                <a:srgbClr val="000000"/>
              </a:solidFill>
              <a:round/>
              <a:headEnd/>
              <a:tailEnd/>
            </a:ln>
          </p:spPr>
          <p:txBody>
            <a:bodyPr/>
            <a:lstStyle/>
            <a:p>
              <a:endParaRPr lang="en-US"/>
            </a:p>
          </p:txBody>
        </p:sp>
      </p:grpSp>
      <p:sp>
        <p:nvSpPr>
          <p:cNvPr id="83092" name="AutoShape 148"/>
          <p:cNvSpPr>
            <a:spLocks noChangeArrowheads="1"/>
          </p:cNvSpPr>
          <p:nvPr/>
        </p:nvSpPr>
        <p:spPr bwMode="auto">
          <a:xfrm>
            <a:off x="355600" y="1117600"/>
            <a:ext cx="8559800" cy="1244600"/>
          </a:xfrm>
          <a:prstGeom prst="roundRect">
            <a:avLst>
              <a:gd name="adj" fmla="val 16667"/>
            </a:avLst>
          </a:prstGeom>
          <a:solidFill>
            <a:srgbClr val="00FFCC"/>
          </a:solidFill>
          <a:ln w="9525">
            <a:noFill/>
            <a:round/>
            <a:headEnd/>
            <a:tailEnd/>
          </a:ln>
        </p:spPr>
        <p:txBody>
          <a:bodyPr wrap="none" anchor="ctr"/>
          <a:lstStyle/>
          <a:p>
            <a:endParaRPr lang="en-IN"/>
          </a:p>
        </p:txBody>
      </p:sp>
      <p:sp>
        <p:nvSpPr>
          <p:cNvPr id="82949" name="Text Box 5"/>
          <p:cNvSpPr txBox="1">
            <a:spLocks noChangeArrowheads="1"/>
          </p:cNvSpPr>
          <p:nvPr/>
        </p:nvSpPr>
        <p:spPr bwMode="auto">
          <a:xfrm>
            <a:off x="690563" y="1085850"/>
            <a:ext cx="7923212" cy="1203325"/>
          </a:xfrm>
          <a:prstGeom prst="rect">
            <a:avLst/>
          </a:prstGeom>
          <a:noFill/>
          <a:ln w="9525">
            <a:noFill/>
            <a:miter lim="800000"/>
            <a:headEnd/>
            <a:tailEnd/>
          </a:ln>
        </p:spPr>
        <p:txBody>
          <a:bodyPr>
            <a:spAutoFit/>
          </a:bodyPr>
          <a:lstStyle/>
          <a:p>
            <a:pPr>
              <a:lnSpc>
                <a:spcPct val="130000"/>
              </a:lnSpc>
            </a:pPr>
            <a:r>
              <a:rPr lang="en-US" dirty="0">
                <a:solidFill>
                  <a:srgbClr val="000000"/>
                </a:solidFill>
                <a:cs typeface="Arial" pitchFamily="34" charset="0"/>
              </a:rPr>
              <a:t>indicate the location on the object’s features that are dimensioned.</a:t>
            </a:r>
          </a:p>
        </p:txBody>
      </p:sp>
      <p:sp>
        <p:nvSpPr>
          <p:cNvPr id="96261" name="Rectangle 169"/>
          <p:cNvSpPr>
            <a:spLocks noChangeArrowheads="1"/>
          </p:cNvSpPr>
          <p:nvPr/>
        </p:nvSpPr>
        <p:spPr bwMode="auto">
          <a:xfrm>
            <a:off x="685800" y="0"/>
            <a:ext cx="7772400" cy="1143000"/>
          </a:xfrm>
          <a:prstGeom prst="rect">
            <a:avLst/>
          </a:prstGeom>
          <a:noFill/>
          <a:ln w="9525">
            <a:noFill/>
            <a:miter lim="800000"/>
            <a:headEnd/>
            <a:tailEnd/>
          </a:ln>
        </p:spPr>
        <p:txBody>
          <a:bodyPr anchor="ctr"/>
          <a:lstStyle/>
          <a:p>
            <a:pPr algn="ctr"/>
            <a:r>
              <a:rPr lang="en-US" sz="5400" b="1" i="1" dirty="0" smtClean="0">
                <a:solidFill>
                  <a:srgbClr val="0070C0"/>
                </a:solidFill>
                <a:latin typeface="Cambria" pitchFamily="18" charset="0"/>
                <a:cs typeface="Arial" pitchFamily="34" charset="0"/>
              </a:rPr>
              <a:t>Extension  lines</a:t>
            </a:r>
            <a:endParaRPr lang="en-US" sz="5400" b="1" i="1" dirty="0">
              <a:solidFill>
                <a:srgbClr val="0070C0"/>
              </a:solidFill>
              <a:latin typeface="Cambria" pitchFamily="18" charset="0"/>
              <a:cs typeface="Arial" pitchFamily="34" charset="0"/>
            </a:endParaRPr>
          </a:p>
        </p:txBody>
      </p:sp>
      <p:sp>
        <p:nvSpPr>
          <p:cNvPr id="83116" name="Line 172"/>
          <p:cNvSpPr>
            <a:spLocks noChangeShapeType="1"/>
          </p:cNvSpPr>
          <p:nvPr/>
        </p:nvSpPr>
        <p:spPr bwMode="auto">
          <a:xfrm>
            <a:off x="2852738" y="5837238"/>
            <a:ext cx="0" cy="746125"/>
          </a:xfrm>
          <a:prstGeom prst="line">
            <a:avLst/>
          </a:prstGeom>
          <a:noFill/>
          <a:ln w="19050">
            <a:solidFill>
              <a:srgbClr val="000000"/>
            </a:solidFill>
            <a:round/>
            <a:headEnd/>
            <a:tailEnd/>
          </a:ln>
        </p:spPr>
        <p:txBody>
          <a:bodyPr/>
          <a:lstStyle/>
          <a:p>
            <a:endParaRPr lang="en-US"/>
          </a:p>
        </p:txBody>
      </p:sp>
      <p:sp>
        <p:nvSpPr>
          <p:cNvPr id="83117" name="Line 173"/>
          <p:cNvSpPr>
            <a:spLocks noChangeShapeType="1"/>
          </p:cNvSpPr>
          <p:nvPr/>
        </p:nvSpPr>
        <p:spPr bwMode="auto">
          <a:xfrm>
            <a:off x="6483350" y="5837238"/>
            <a:ext cx="0" cy="750887"/>
          </a:xfrm>
          <a:prstGeom prst="line">
            <a:avLst/>
          </a:prstGeom>
          <a:noFill/>
          <a:ln w="19050">
            <a:solidFill>
              <a:srgbClr val="000000"/>
            </a:solidFill>
            <a:round/>
            <a:headEnd/>
            <a:tailEnd/>
          </a:ln>
        </p:spPr>
        <p:txBody>
          <a:bodyPr/>
          <a:lstStyle/>
          <a:p>
            <a:endParaRPr lang="en-US"/>
          </a:p>
        </p:txBody>
      </p:sp>
      <p:sp>
        <p:nvSpPr>
          <p:cNvPr id="83118" name="Line 174"/>
          <p:cNvSpPr>
            <a:spLocks noChangeShapeType="1"/>
          </p:cNvSpPr>
          <p:nvPr/>
        </p:nvSpPr>
        <p:spPr bwMode="auto">
          <a:xfrm flipV="1">
            <a:off x="3587750" y="2971800"/>
            <a:ext cx="0" cy="1079500"/>
          </a:xfrm>
          <a:prstGeom prst="line">
            <a:avLst/>
          </a:prstGeom>
          <a:noFill/>
          <a:ln w="19050">
            <a:solidFill>
              <a:srgbClr val="000000"/>
            </a:solidFill>
            <a:round/>
            <a:headEnd/>
            <a:tailEnd/>
          </a:ln>
        </p:spPr>
        <p:txBody>
          <a:bodyPr/>
          <a:lstStyle/>
          <a:p>
            <a:endParaRPr lang="en-US"/>
          </a:p>
        </p:txBody>
      </p:sp>
      <p:sp>
        <p:nvSpPr>
          <p:cNvPr id="83119" name="Line 175"/>
          <p:cNvSpPr>
            <a:spLocks noChangeShapeType="1"/>
          </p:cNvSpPr>
          <p:nvPr/>
        </p:nvSpPr>
        <p:spPr bwMode="auto">
          <a:xfrm flipV="1">
            <a:off x="5308600" y="2981325"/>
            <a:ext cx="0" cy="1069975"/>
          </a:xfrm>
          <a:prstGeom prst="line">
            <a:avLst/>
          </a:prstGeom>
          <a:noFill/>
          <a:ln w="19050">
            <a:solidFill>
              <a:srgbClr val="000000"/>
            </a:solidFill>
            <a:round/>
            <a:headEnd/>
            <a:tailEnd/>
          </a:ln>
        </p:spPr>
        <p:txBody>
          <a:bodyPr/>
          <a:lstStyle/>
          <a:p>
            <a:endParaRPr lang="en-US"/>
          </a:p>
        </p:txBody>
      </p:sp>
      <p:sp>
        <p:nvSpPr>
          <p:cNvPr id="83120" name="Line 176"/>
          <p:cNvSpPr>
            <a:spLocks noChangeShapeType="1"/>
          </p:cNvSpPr>
          <p:nvPr/>
        </p:nvSpPr>
        <p:spPr bwMode="auto">
          <a:xfrm flipV="1">
            <a:off x="3587750" y="2978150"/>
            <a:ext cx="0" cy="1069975"/>
          </a:xfrm>
          <a:prstGeom prst="line">
            <a:avLst/>
          </a:prstGeom>
          <a:noFill/>
          <a:ln w="19050">
            <a:solidFill>
              <a:srgbClr val="000000"/>
            </a:solidFill>
            <a:round/>
            <a:headEnd/>
            <a:tailEnd/>
          </a:ln>
        </p:spPr>
        <p:txBody>
          <a:bodyPr/>
          <a:lstStyle/>
          <a:p>
            <a:endParaRPr lang="en-US"/>
          </a:p>
        </p:txBody>
      </p:sp>
      <p:sp>
        <p:nvSpPr>
          <p:cNvPr id="83121" name="Line 177"/>
          <p:cNvSpPr>
            <a:spLocks noChangeShapeType="1"/>
          </p:cNvSpPr>
          <p:nvPr/>
        </p:nvSpPr>
        <p:spPr bwMode="auto">
          <a:xfrm flipV="1">
            <a:off x="2852738" y="2979738"/>
            <a:ext cx="0" cy="568325"/>
          </a:xfrm>
          <a:prstGeom prst="line">
            <a:avLst/>
          </a:prstGeom>
          <a:noFill/>
          <a:ln w="19050">
            <a:solidFill>
              <a:srgbClr val="000000"/>
            </a:solidFill>
            <a:round/>
            <a:headEnd/>
            <a:tailEnd/>
          </a:ln>
        </p:spPr>
        <p:txBody>
          <a:bodyPr/>
          <a:lstStyle/>
          <a:p>
            <a:endParaRPr lang="en-US"/>
          </a:p>
        </p:txBody>
      </p:sp>
      <p:sp>
        <p:nvSpPr>
          <p:cNvPr id="83130" name="Line 186"/>
          <p:cNvSpPr>
            <a:spLocks noChangeShapeType="1"/>
          </p:cNvSpPr>
          <p:nvPr/>
        </p:nvSpPr>
        <p:spPr bwMode="auto">
          <a:xfrm>
            <a:off x="6107113" y="4876800"/>
            <a:ext cx="1165225" cy="0"/>
          </a:xfrm>
          <a:prstGeom prst="line">
            <a:avLst/>
          </a:prstGeom>
          <a:noFill/>
          <a:ln w="19050">
            <a:solidFill>
              <a:srgbClr val="000000"/>
            </a:solidFill>
            <a:round/>
            <a:headEnd/>
            <a:tailEnd/>
          </a:ln>
        </p:spPr>
        <p:txBody>
          <a:bodyPr/>
          <a:lstStyle/>
          <a:p>
            <a:endParaRPr lang="en-US"/>
          </a:p>
        </p:txBody>
      </p:sp>
      <p:sp>
        <p:nvSpPr>
          <p:cNvPr id="83131" name="Line 187"/>
          <p:cNvSpPr>
            <a:spLocks noChangeShapeType="1"/>
          </p:cNvSpPr>
          <p:nvPr/>
        </p:nvSpPr>
        <p:spPr bwMode="auto">
          <a:xfrm>
            <a:off x="6562725" y="5749925"/>
            <a:ext cx="715963" cy="0"/>
          </a:xfrm>
          <a:prstGeom prst="line">
            <a:avLst/>
          </a:prstGeom>
          <a:noFill/>
          <a:ln w="19050">
            <a:solidFill>
              <a:srgbClr val="000000"/>
            </a:solidFill>
            <a:round/>
            <a:headEnd/>
            <a:tailEnd/>
          </a:ln>
        </p:spPr>
        <p:txBody>
          <a:bodyPr/>
          <a:lstStyle/>
          <a:p>
            <a:endParaRPr lang="en-US"/>
          </a:p>
        </p:txBody>
      </p:sp>
      <p:sp>
        <p:nvSpPr>
          <p:cNvPr id="83154" name="Line 210"/>
          <p:cNvSpPr>
            <a:spLocks noChangeShapeType="1"/>
          </p:cNvSpPr>
          <p:nvPr/>
        </p:nvSpPr>
        <p:spPr bwMode="auto">
          <a:xfrm flipH="1" flipV="1">
            <a:off x="2043113" y="4081463"/>
            <a:ext cx="361950" cy="447675"/>
          </a:xfrm>
          <a:prstGeom prst="line">
            <a:avLst/>
          </a:prstGeom>
          <a:noFill/>
          <a:ln w="19050">
            <a:solidFill>
              <a:srgbClr val="000000"/>
            </a:solidFill>
            <a:round/>
            <a:headEnd/>
            <a:tailEnd/>
          </a:ln>
        </p:spPr>
        <p:txBody>
          <a:bodyPr/>
          <a:lstStyle/>
          <a:p>
            <a:endParaRPr 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092"/>
                                        </p:tgtEl>
                                        <p:attrNameLst>
                                          <p:attrName>style.visibility</p:attrName>
                                        </p:attrNameLst>
                                      </p:cBhvr>
                                      <p:to>
                                        <p:strVal val="visible"/>
                                      </p:to>
                                    </p:set>
                                    <p:animEffect transition="in" filter="fade">
                                      <p:cBhvr>
                                        <p:cTn id="7" dur="2000"/>
                                        <p:tgtEl>
                                          <p:spTgt spid="8309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82949"/>
                                        </p:tgtEl>
                                        <p:attrNameLst>
                                          <p:attrName>style.visibility</p:attrName>
                                        </p:attrNameLst>
                                      </p:cBhvr>
                                      <p:to>
                                        <p:strVal val="visible"/>
                                      </p:to>
                                    </p:set>
                                    <p:animEffect transition="in" filter="fade">
                                      <p:cBhvr>
                                        <p:cTn id="10" dur="1000"/>
                                        <p:tgtEl>
                                          <p:spTgt spid="82949"/>
                                        </p:tgtEl>
                                      </p:cBhvr>
                                    </p:animEffect>
                                    <p:anim calcmode="lin" valueType="num">
                                      <p:cBhvr>
                                        <p:cTn id="11" dur="1000" fill="hold"/>
                                        <p:tgtEl>
                                          <p:spTgt spid="82949"/>
                                        </p:tgtEl>
                                        <p:attrNameLst>
                                          <p:attrName>ppt_x</p:attrName>
                                        </p:attrNameLst>
                                      </p:cBhvr>
                                      <p:tavLst>
                                        <p:tav tm="0">
                                          <p:val>
                                            <p:strVal val="#ppt_x"/>
                                          </p:val>
                                        </p:tav>
                                        <p:tav tm="100000">
                                          <p:val>
                                            <p:strVal val="#ppt_x"/>
                                          </p:val>
                                        </p:tav>
                                      </p:tavLst>
                                    </p:anim>
                                    <p:anim calcmode="lin" valueType="num">
                                      <p:cBhvr>
                                        <p:cTn id="12" dur="1000" fill="hold"/>
                                        <p:tgtEl>
                                          <p:spTgt spid="8294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3116"/>
                                        </p:tgtEl>
                                        <p:attrNameLst>
                                          <p:attrName>style.visibility</p:attrName>
                                        </p:attrNameLst>
                                      </p:cBhvr>
                                      <p:to>
                                        <p:strVal val="visible"/>
                                      </p:to>
                                    </p:set>
                                    <p:animEffect transition="in" filter="wipe(up)">
                                      <p:cBhvr>
                                        <p:cTn id="22" dur="1000"/>
                                        <p:tgtEl>
                                          <p:spTgt spid="8311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3117"/>
                                        </p:tgtEl>
                                        <p:attrNameLst>
                                          <p:attrName>style.visibility</p:attrName>
                                        </p:attrNameLst>
                                      </p:cBhvr>
                                      <p:to>
                                        <p:strVal val="visible"/>
                                      </p:to>
                                    </p:set>
                                    <p:animEffect transition="in" filter="wipe(up)">
                                      <p:cBhvr>
                                        <p:cTn id="25" dur="1000"/>
                                        <p:tgtEl>
                                          <p:spTgt spid="831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3130"/>
                                        </p:tgtEl>
                                        <p:attrNameLst>
                                          <p:attrName>style.visibility</p:attrName>
                                        </p:attrNameLst>
                                      </p:cBhvr>
                                      <p:to>
                                        <p:strVal val="visible"/>
                                      </p:to>
                                    </p:set>
                                    <p:animEffect transition="in" filter="wipe(left)">
                                      <p:cBhvr>
                                        <p:cTn id="30" dur="1000"/>
                                        <p:tgtEl>
                                          <p:spTgt spid="8313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3131"/>
                                        </p:tgtEl>
                                        <p:attrNameLst>
                                          <p:attrName>style.visibility</p:attrName>
                                        </p:attrNameLst>
                                      </p:cBhvr>
                                      <p:to>
                                        <p:strVal val="visible"/>
                                      </p:to>
                                    </p:set>
                                    <p:animEffect transition="in" filter="wipe(left)">
                                      <p:cBhvr>
                                        <p:cTn id="33" dur="1000"/>
                                        <p:tgtEl>
                                          <p:spTgt spid="831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3118"/>
                                        </p:tgtEl>
                                        <p:attrNameLst>
                                          <p:attrName>style.visibility</p:attrName>
                                        </p:attrNameLst>
                                      </p:cBhvr>
                                      <p:to>
                                        <p:strVal val="visible"/>
                                      </p:to>
                                    </p:set>
                                    <p:animEffect transition="in" filter="wipe(down)">
                                      <p:cBhvr>
                                        <p:cTn id="38" dur="1000"/>
                                        <p:tgtEl>
                                          <p:spTgt spid="8311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3119"/>
                                        </p:tgtEl>
                                        <p:attrNameLst>
                                          <p:attrName>style.visibility</p:attrName>
                                        </p:attrNameLst>
                                      </p:cBhvr>
                                      <p:to>
                                        <p:strVal val="visible"/>
                                      </p:to>
                                    </p:set>
                                    <p:animEffect transition="in" filter="wipe(down)">
                                      <p:cBhvr>
                                        <p:cTn id="41" dur="1000"/>
                                        <p:tgtEl>
                                          <p:spTgt spid="8311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83120"/>
                                        </p:tgtEl>
                                        <p:attrNameLst>
                                          <p:attrName>style.visibility</p:attrName>
                                        </p:attrNameLst>
                                      </p:cBhvr>
                                      <p:to>
                                        <p:strVal val="visible"/>
                                      </p:to>
                                    </p:set>
                                    <p:animEffect transition="in" filter="wipe(down)">
                                      <p:cBhvr>
                                        <p:cTn id="44" dur="1000"/>
                                        <p:tgtEl>
                                          <p:spTgt spid="8312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3121"/>
                                        </p:tgtEl>
                                        <p:attrNameLst>
                                          <p:attrName>style.visibility</p:attrName>
                                        </p:attrNameLst>
                                      </p:cBhvr>
                                      <p:to>
                                        <p:strVal val="visible"/>
                                      </p:to>
                                    </p:set>
                                    <p:animEffect transition="in" filter="wipe(down)">
                                      <p:cBhvr>
                                        <p:cTn id="49" dur="1000"/>
                                        <p:tgtEl>
                                          <p:spTgt spid="8312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83154"/>
                                        </p:tgtEl>
                                        <p:attrNameLst>
                                          <p:attrName>style.visibility</p:attrName>
                                        </p:attrNameLst>
                                      </p:cBhvr>
                                      <p:to>
                                        <p:strVal val="visible"/>
                                      </p:to>
                                    </p:set>
                                    <p:animEffect transition="in" filter="wipe(down)">
                                      <p:cBhvr>
                                        <p:cTn id="54" dur="1000"/>
                                        <p:tgtEl>
                                          <p:spTgt spid="83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92" grpId="0" animBg="1"/>
      <p:bldP spid="82949" grpId="0"/>
      <p:bldP spid="83116" grpId="0" animBg="1"/>
      <p:bldP spid="83117" grpId="0" animBg="1"/>
      <p:bldP spid="83118" grpId="0" animBg="1"/>
      <p:bldP spid="83119" grpId="0" animBg="1"/>
      <p:bldP spid="83120" grpId="0" animBg="1"/>
      <p:bldP spid="83121" grpId="0" animBg="1"/>
      <p:bldP spid="83130" grpId="0" animBg="1"/>
      <p:bldP spid="83131" grpId="0" animBg="1"/>
      <p:bldP spid="8315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a:grpSpLocks/>
          </p:cNvGrpSpPr>
          <p:nvPr/>
        </p:nvGrpSpPr>
        <p:grpSpPr bwMode="auto">
          <a:xfrm>
            <a:off x="2457450" y="3629025"/>
            <a:ext cx="4025900" cy="2124075"/>
            <a:chOff x="1548" y="2286"/>
            <a:chExt cx="2536" cy="1338"/>
          </a:xfrm>
        </p:grpSpPr>
        <p:sp>
          <p:nvSpPr>
            <p:cNvPr id="97305" name="Freeform 10"/>
            <p:cNvSpPr>
              <a:spLocks/>
            </p:cNvSpPr>
            <p:nvPr/>
          </p:nvSpPr>
          <p:spPr bwMode="auto">
            <a:xfrm>
              <a:off x="1548" y="2286"/>
              <a:ext cx="2536" cy="1338"/>
            </a:xfrm>
            <a:custGeom>
              <a:avLst/>
              <a:gdLst>
                <a:gd name="T0" fmla="*/ 2536 w 2536"/>
                <a:gd name="T1" fmla="*/ 585 h 1338"/>
                <a:gd name="T2" fmla="*/ 2536 w 2536"/>
                <a:gd name="T3" fmla="*/ 1335 h 1338"/>
                <a:gd name="T4" fmla="*/ 247 w 2536"/>
                <a:gd name="T5" fmla="*/ 1338 h 1338"/>
                <a:gd name="T6" fmla="*/ 249 w 2536"/>
                <a:gd name="T7" fmla="*/ 900 h 1338"/>
                <a:gd name="T8" fmla="*/ 0 w 2536"/>
                <a:gd name="T9" fmla="*/ 594 h 1338"/>
                <a:gd name="T10" fmla="*/ 244 w 2536"/>
                <a:gd name="T11" fmla="*/ 594 h 1338"/>
                <a:gd name="T12" fmla="*/ 247 w 2536"/>
                <a:gd name="T13" fmla="*/ 0 h 1338"/>
                <a:gd name="T14" fmla="*/ 1977 w 2536"/>
                <a:gd name="T15" fmla="*/ 0 h 1338"/>
                <a:gd name="T16" fmla="*/ 0 60000 65536"/>
                <a:gd name="T17" fmla="*/ 0 60000 65536"/>
                <a:gd name="T18" fmla="*/ 0 60000 65536"/>
                <a:gd name="T19" fmla="*/ 0 60000 65536"/>
                <a:gd name="T20" fmla="*/ 0 60000 65536"/>
                <a:gd name="T21" fmla="*/ 0 60000 65536"/>
                <a:gd name="T22" fmla="*/ 0 60000 65536"/>
                <a:gd name="T23" fmla="*/ 0 60000 65536"/>
                <a:gd name="T24" fmla="*/ 0 w 2536"/>
                <a:gd name="T25" fmla="*/ 0 h 1338"/>
                <a:gd name="T26" fmla="*/ 2536 w 2536"/>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6" h="1338">
                  <a:moveTo>
                    <a:pt x="2536" y="585"/>
                  </a:moveTo>
                  <a:lnTo>
                    <a:pt x="2536" y="1335"/>
                  </a:lnTo>
                  <a:lnTo>
                    <a:pt x="247" y="1338"/>
                  </a:lnTo>
                  <a:lnTo>
                    <a:pt x="249" y="900"/>
                  </a:lnTo>
                  <a:lnTo>
                    <a:pt x="0" y="594"/>
                  </a:lnTo>
                  <a:lnTo>
                    <a:pt x="244" y="594"/>
                  </a:lnTo>
                  <a:lnTo>
                    <a:pt x="247" y="0"/>
                  </a:lnTo>
                  <a:lnTo>
                    <a:pt x="1977" y="0"/>
                  </a:lnTo>
                </a:path>
              </a:pathLst>
            </a:custGeom>
            <a:solidFill>
              <a:srgbClr val="00CCFF"/>
            </a:solidFill>
            <a:ln w="38100">
              <a:solidFill>
                <a:srgbClr val="000000"/>
              </a:solidFill>
              <a:round/>
              <a:headEnd/>
              <a:tailEnd/>
            </a:ln>
          </p:spPr>
          <p:txBody>
            <a:bodyPr/>
            <a:lstStyle/>
            <a:p>
              <a:endParaRPr lang="en-US"/>
            </a:p>
          </p:txBody>
        </p:sp>
        <p:sp>
          <p:nvSpPr>
            <p:cNvPr id="97306" name="Arc 11"/>
            <p:cNvSpPr>
              <a:spLocks/>
            </p:cNvSpPr>
            <p:nvPr/>
          </p:nvSpPr>
          <p:spPr bwMode="auto">
            <a:xfrm>
              <a:off x="3509" y="2286"/>
              <a:ext cx="574" cy="599"/>
            </a:xfrm>
            <a:custGeom>
              <a:avLst/>
              <a:gdLst>
                <a:gd name="T0" fmla="*/ 0 w 21600"/>
                <a:gd name="T1" fmla="*/ 0 h 22501"/>
                <a:gd name="T2" fmla="*/ 0 w 21600"/>
                <a:gd name="T3" fmla="*/ 0 h 22501"/>
                <a:gd name="T4" fmla="*/ 0 w 21600"/>
                <a:gd name="T5" fmla="*/ 0 h 22501"/>
                <a:gd name="T6" fmla="*/ 0 60000 65536"/>
                <a:gd name="T7" fmla="*/ 0 60000 65536"/>
                <a:gd name="T8" fmla="*/ 0 60000 65536"/>
                <a:gd name="T9" fmla="*/ 0 w 21600"/>
                <a:gd name="T10" fmla="*/ 0 h 22501"/>
                <a:gd name="T11" fmla="*/ 21600 w 21600"/>
                <a:gd name="T12" fmla="*/ 22501 h 22501"/>
              </a:gdLst>
              <a:ahLst/>
              <a:cxnLst>
                <a:cxn ang="T6">
                  <a:pos x="T0" y="T1"/>
                </a:cxn>
                <a:cxn ang="T7">
                  <a:pos x="T2" y="T3"/>
                </a:cxn>
                <a:cxn ang="T8">
                  <a:pos x="T4" y="T5"/>
                </a:cxn>
              </a:cxnLst>
              <a:rect l="T9" t="T10" r="T11" b="T12"/>
              <a:pathLst>
                <a:path w="21600" h="22501" fill="none" extrusionOk="0">
                  <a:moveTo>
                    <a:pt x="-1" y="0"/>
                  </a:moveTo>
                  <a:cubicBezTo>
                    <a:pt x="11929" y="0"/>
                    <a:pt x="21600" y="9670"/>
                    <a:pt x="21600" y="21600"/>
                  </a:cubicBezTo>
                  <a:cubicBezTo>
                    <a:pt x="21600" y="21900"/>
                    <a:pt x="21593" y="22200"/>
                    <a:pt x="21581" y="22501"/>
                  </a:cubicBezTo>
                </a:path>
                <a:path w="21600" h="22501" stroke="0" extrusionOk="0">
                  <a:moveTo>
                    <a:pt x="-1" y="0"/>
                  </a:moveTo>
                  <a:cubicBezTo>
                    <a:pt x="11929" y="0"/>
                    <a:pt x="21600" y="9670"/>
                    <a:pt x="21600" y="21600"/>
                  </a:cubicBezTo>
                  <a:cubicBezTo>
                    <a:pt x="21600" y="21900"/>
                    <a:pt x="21593" y="22200"/>
                    <a:pt x="21581" y="22501"/>
                  </a:cubicBezTo>
                  <a:lnTo>
                    <a:pt x="0" y="21600"/>
                  </a:lnTo>
                  <a:close/>
                </a:path>
              </a:pathLst>
            </a:custGeom>
            <a:solidFill>
              <a:srgbClr val="00CCFF"/>
            </a:solidFill>
            <a:ln w="38100">
              <a:solidFill>
                <a:srgbClr val="000000"/>
              </a:solidFill>
              <a:round/>
              <a:headEnd/>
              <a:tailEnd/>
            </a:ln>
          </p:spPr>
          <p:txBody>
            <a:bodyPr wrap="none" anchor="ctr"/>
            <a:lstStyle/>
            <a:p>
              <a:endParaRPr lang="en-US"/>
            </a:p>
          </p:txBody>
        </p:sp>
        <p:sp>
          <p:nvSpPr>
            <p:cNvPr id="97307" name="Oval 30"/>
            <p:cNvSpPr>
              <a:spLocks noChangeArrowheads="1"/>
            </p:cNvSpPr>
            <p:nvPr/>
          </p:nvSpPr>
          <p:spPr bwMode="auto">
            <a:xfrm rot="5400000">
              <a:off x="1995" y="2795"/>
              <a:ext cx="545" cy="543"/>
            </a:xfrm>
            <a:prstGeom prst="ellipse">
              <a:avLst/>
            </a:prstGeom>
            <a:solidFill>
              <a:schemeClr val="bg1"/>
            </a:solidFill>
            <a:ln w="38100">
              <a:solidFill>
                <a:srgbClr val="000000"/>
              </a:solidFill>
              <a:round/>
              <a:headEnd/>
              <a:tailEnd/>
            </a:ln>
          </p:spPr>
          <p:txBody>
            <a:bodyPr wrap="none" anchor="ctr"/>
            <a:lstStyle/>
            <a:p>
              <a:endParaRPr lang="en-IN"/>
            </a:p>
          </p:txBody>
        </p:sp>
        <p:sp>
          <p:nvSpPr>
            <p:cNvPr id="97308" name="Line 31"/>
            <p:cNvSpPr>
              <a:spLocks noChangeShapeType="1"/>
            </p:cNvSpPr>
            <p:nvPr/>
          </p:nvSpPr>
          <p:spPr bwMode="auto">
            <a:xfrm rot="5400000" flipH="1">
              <a:off x="1975" y="2889"/>
              <a:ext cx="0" cy="361"/>
            </a:xfrm>
            <a:prstGeom prst="line">
              <a:avLst/>
            </a:prstGeom>
            <a:noFill/>
            <a:ln w="19050">
              <a:solidFill>
                <a:srgbClr val="000000"/>
              </a:solidFill>
              <a:round/>
              <a:headEnd/>
              <a:tailEnd/>
            </a:ln>
          </p:spPr>
          <p:txBody>
            <a:bodyPr/>
            <a:lstStyle/>
            <a:p>
              <a:endParaRPr lang="en-US"/>
            </a:p>
          </p:txBody>
        </p:sp>
        <p:sp>
          <p:nvSpPr>
            <p:cNvPr id="97309" name="Line 32"/>
            <p:cNvSpPr>
              <a:spLocks noChangeShapeType="1"/>
            </p:cNvSpPr>
            <p:nvPr/>
          </p:nvSpPr>
          <p:spPr bwMode="auto">
            <a:xfrm rot="10800000">
              <a:off x="2262" y="2605"/>
              <a:ext cx="0" cy="361"/>
            </a:xfrm>
            <a:prstGeom prst="line">
              <a:avLst/>
            </a:prstGeom>
            <a:noFill/>
            <a:ln w="19050">
              <a:solidFill>
                <a:srgbClr val="000000"/>
              </a:solidFill>
              <a:round/>
              <a:headEnd/>
              <a:tailEnd/>
            </a:ln>
          </p:spPr>
          <p:txBody>
            <a:bodyPr/>
            <a:lstStyle/>
            <a:p>
              <a:endParaRPr lang="en-US"/>
            </a:p>
          </p:txBody>
        </p:sp>
        <p:sp>
          <p:nvSpPr>
            <p:cNvPr id="97310" name="Line 33"/>
            <p:cNvSpPr>
              <a:spLocks noChangeShapeType="1"/>
            </p:cNvSpPr>
            <p:nvPr/>
          </p:nvSpPr>
          <p:spPr bwMode="auto">
            <a:xfrm rot="-5400000">
              <a:off x="2266" y="3025"/>
              <a:ext cx="0" cy="89"/>
            </a:xfrm>
            <a:prstGeom prst="line">
              <a:avLst/>
            </a:prstGeom>
            <a:noFill/>
            <a:ln w="19050">
              <a:solidFill>
                <a:srgbClr val="000000"/>
              </a:solidFill>
              <a:round/>
              <a:headEnd/>
              <a:tailEnd/>
            </a:ln>
          </p:spPr>
          <p:txBody>
            <a:bodyPr/>
            <a:lstStyle/>
            <a:p>
              <a:endParaRPr lang="en-US"/>
            </a:p>
          </p:txBody>
        </p:sp>
        <p:sp>
          <p:nvSpPr>
            <p:cNvPr id="97311" name="Line 34"/>
            <p:cNvSpPr>
              <a:spLocks noChangeShapeType="1"/>
            </p:cNvSpPr>
            <p:nvPr/>
          </p:nvSpPr>
          <p:spPr bwMode="auto">
            <a:xfrm rot="-5400000">
              <a:off x="2542" y="2895"/>
              <a:ext cx="0" cy="349"/>
            </a:xfrm>
            <a:prstGeom prst="line">
              <a:avLst/>
            </a:prstGeom>
            <a:noFill/>
            <a:ln w="19050">
              <a:solidFill>
                <a:srgbClr val="000000"/>
              </a:solidFill>
              <a:round/>
              <a:headEnd/>
              <a:tailEnd/>
            </a:ln>
          </p:spPr>
          <p:txBody>
            <a:bodyPr/>
            <a:lstStyle/>
            <a:p>
              <a:endParaRPr lang="en-US"/>
            </a:p>
          </p:txBody>
        </p:sp>
        <p:sp>
          <p:nvSpPr>
            <p:cNvPr id="97312" name="Line 35"/>
            <p:cNvSpPr>
              <a:spLocks noChangeShapeType="1"/>
            </p:cNvSpPr>
            <p:nvPr/>
          </p:nvSpPr>
          <p:spPr bwMode="auto">
            <a:xfrm rot="10800000">
              <a:off x="2262" y="3024"/>
              <a:ext cx="0" cy="90"/>
            </a:xfrm>
            <a:prstGeom prst="line">
              <a:avLst/>
            </a:prstGeom>
            <a:noFill/>
            <a:ln w="19050">
              <a:solidFill>
                <a:srgbClr val="000000"/>
              </a:solidFill>
              <a:round/>
              <a:headEnd/>
              <a:tailEnd/>
            </a:ln>
          </p:spPr>
          <p:txBody>
            <a:bodyPr/>
            <a:lstStyle/>
            <a:p>
              <a:endParaRPr lang="en-US"/>
            </a:p>
          </p:txBody>
        </p:sp>
        <p:sp>
          <p:nvSpPr>
            <p:cNvPr id="97313" name="Line 36"/>
            <p:cNvSpPr>
              <a:spLocks noChangeShapeType="1"/>
            </p:cNvSpPr>
            <p:nvPr/>
          </p:nvSpPr>
          <p:spPr bwMode="auto">
            <a:xfrm rot="10800000">
              <a:off x="2262" y="3177"/>
              <a:ext cx="0" cy="356"/>
            </a:xfrm>
            <a:prstGeom prst="line">
              <a:avLst/>
            </a:prstGeom>
            <a:noFill/>
            <a:ln w="19050">
              <a:solidFill>
                <a:srgbClr val="000000"/>
              </a:solidFill>
              <a:round/>
              <a:headEnd/>
              <a:tailEnd/>
            </a:ln>
          </p:spPr>
          <p:txBody>
            <a:bodyPr/>
            <a:lstStyle/>
            <a:p>
              <a:endParaRPr lang="en-US"/>
            </a:p>
          </p:txBody>
        </p:sp>
        <p:sp>
          <p:nvSpPr>
            <p:cNvPr id="97314" name="Oval 42"/>
            <p:cNvSpPr>
              <a:spLocks noChangeArrowheads="1"/>
            </p:cNvSpPr>
            <p:nvPr/>
          </p:nvSpPr>
          <p:spPr bwMode="auto">
            <a:xfrm rot="5400000">
              <a:off x="3071" y="2794"/>
              <a:ext cx="545" cy="545"/>
            </a:xfrm>
            <a:prstGeom prst="ellipse">
              <a:avLst/>
            </a:prstGeom>
            <a:solidFill>
              <a:schemeClr val="bg1"/>
            </a:solidFill>
            <a:ln w="38100">
              <a:solidFill>
                <a:srgbClr val="000000"/>
              </a:solidFill>
              <a:round/>
              <a:headEnd/>
              <a:tailEnd/>
            </a:ln>
          </p:spPr>
          <p:txBody>
            <a:bodyPr wrap="none" anchor="ctr"/>
            <a:lstStyle/>
            <a:p>
              <a:endParaRPr lang="en-IN"/>
            </a:p>
          </p:txBody>
        </p:sp>
        <p:sp>
          <p:nvSpPr>
            <p:cNvPr id="97315" name="Line 43"/>
            <p:cNvSpPr>
              <a:spLocks noChangeShapeType="1"/>
            </p:cNvSpPr>
            <p:nvPr/>
          </p:nvSpPr>
          <p:spPr bwMode="auto">
            <a:xfrm rot="-5400000">
              <a:off x="3349" y="3025"/>
              <a:ext cx="0" cy="90"/>
            </a:xfrm>
            <a:prstGeom prst="line">
              <a:avLst/>
            </a:prstGeom>
            <a:noFill/>
            <a:ln w="19050">
              <a:solidFill>
                <a:srgbClr val="000000"/>
              </a:solidFill>
              <a:round/>
              <a:headEnd/>
              <a:tailEnd/>
            </a:ln>
          </p:spPr>
          <p:txBody>
            <a:bodyPr/>
            <a:lstStyle/>
            <a:p>
              <a:endParaRPr lang="en-US"/>
            </a:p>
          </p:txBody>
        </p:sp>
        <p:sp>
          <p:nvSpPr>
            <p:cNvPr id="97316" name="Line 44"/>
            <p:cNvSpPr>
              <a:spLocks noChangeShapeType="1"/>
            </p:cNvSpPr>
            <p:nvPr/>
          </p:nvSpPr>
          <p:spPr bwMode="auto">
            <a:xfrm rot="-5400000">
              <a:off x="3626" y="2896"/>
              <a:ext cx="0" cy="348"/>
            </a:xfrm>
            <a:prstGeom prst="line">
              <a:avLst/>
            </a:prstGeom>
            <a:noFill/>
            <a:ln w="19050">
              <a:solidFill>
                <a:srgbClr val="000000"/>
              </a:solidFill>
              <a:round/>
              <a:headEnd/>
              <a:tailEnd/>
            </a:ln>
          </p:spPr>
          <p:txBody>
            <a:bodyPr/>
            <a:lstStyle/>
            <a:p>
              <a:endParaRPr lang="en-US"/>
            </a:p>
          </p:txBody>
        </p:sp>
        <p:sp>
          <p:nvSpPr>
            <p:cNvPr id="97317" name="Line 45"/>
            <p:cNvSpPr>
              <a:spLocks noChangeShapeType="1"/>
            </p:cNvSpPr>
            <p:nvPr/>
          </p:nvSpPr>
          <p:spPr bwMode="auto">
            <a:xfrm rot="5400000" flipH="1">
              <a:off x="3059" y="2889"/>
              <a:ext cx="0" cy="361"/>
            </a:xfrm>
            <a:prstGeom prst="line">
              <a:avLst/>
            </a:prstGeom>
            <a:noFill/>
            <a:ln w="19050">
              <a:solidFill>
                <a:srgbClr val="000000"/>
              </a:solidFill>
              <a:round/>
              <a:headEnd/>
              <a:tailEnd/>
            </a:ln>
          </p:spPr>
          <p:txBody>
            <a:bodyPr/>
            <a:lstStyle/>
            <a:p>
              <a:endParaRPr lang="en-US"/>
            </a:p>
          </p:txBody>
        </p:sp>
        <p:sp>
          <p:nvSpPr>
            <p:cNvPr id="97318" name="Line 46"/>
            <p:cNvSpPr>
              <a:spLocks noChangeShapeType="1"/>
            </p:cNvSpPr>
            <p:nvPr/>
          </p:nvSpPr>
          <p:spPr bwMode="auto">
            <a:xfrm rot="10800000">
              <a:off x="3345" y="3024"/>
              <a:ext cx="0" cy="90"/>
            </a:xfrm>
            <a:prstGeom prst="line">
              <a:avLst/>
            </a:prstGeom>
            <a:noFill/>
            <a:ln w="19050">
              <a:solidFill>
                <a:srgbClr val="000000"/>
              </a:solidFill>
              <a:round/>
              <a:headEnd/>
              <a:tailEnd/>
            </a:ln>
          </p:spPr>
          <p:txBody>
            <a:bodyPr/>
            <a:lstStyle/>
            <a:p>
              <a:endParaRPr lang="en-US"/>
            </a:p>
          </p:txBody>
        </p:sp>
        <p:sp>
          <p:nvSpPr>
            <p:cNvPr id="97319" name="Line 47"/>
            <p:cNvSpPr>
              <a:spLocks noChangeShapeType="1"/>
            </p:cNvSpPr>
            <p:nvPr/>
          </p:nvSpPr>
          <p:spPr bwMode="auto">
            <a:xfrm rot="10800000">
              <a:off x="3345" y="2605"/>
              <a:ext cx="0" cy="361"/>
            </a:xfrm>
            <a:prstGeom prst="line">
              <a:avLst/>
            </a:prstGeom>
            <a:noFill/>
            <a:ln w="19050">
              <a:solidFill>
                <a:srgbClr val="000000"/>
              </a:solidFill>
              <a:round/>
              <a:headEnd/>
              <a:tailEnd/>
            </a:ln>
          </p:spPr>
          <p:txBody>
            <a:bodyPr/>
            <a:lstStyle/>
            <a:p>
              <a:endParaRPr lang="en-US"/>
            </a:p>
          </p:txBody>
        </p:sp>
        <p:sp>
          <p:nvSpPr>
            <p:cNvPr id="97320" name="Line 48"/>
            <p:cNvSpPr>
              <a:spLocks noChangeShapeType="1"/>
            </p:cNvSpPr>
            <p:nvPr/>
          </p:nvSpPr>
          <p:spPr bwMode="auto">
            <a:xfrm rot="10800000">
              <a:off x="3345" y="3177"/>
              <a:ext cx="0" cy="356"/>
            </a:xfrm>
            <a:prstGeom prst="line">
              <a:avLst/>
            </a:prstGeom>
            <a:noFill/>
            <a:ln w="19050">
              <a:solidFill>
                <a:srgbClr val="000000"/>
              </a:solidFill>
              <a:round/>
              <a:headEnd/>
              <a:tailEnd/>
            </a:ln>
          </p:spPr>
          <p:txBody>
            <a:bodyPr/>
            <a:lstStyle/>
            <a:p>
              <a:endParaRPr lang="en-US"/>
            </a:p>
          </p:txBody>
        </p:sp>
      </p:grpSp>
      <p:sp>
        <p:nvSpPr>
          <p:cNvPr id="97283" name="AutoShape 7"/>
          <p:cNvSpPr>
            <a:spLocks noChangeArrowheads="1"/>
          </p:cNvSpPr>
          <p:nvPr/>
        </p:nvSpPr>
        <p:spPr bwMode="auto">
          <a:xfrm>
            <a:off x="355600" y="1117600"/>
            <a:ext cx="8559800" cy="1244600"/>
          </a:xfrm>
          <a:prstGeom prst="roundRect">
            <a:avLst>
              <a:gd name="adj" fmla="val 16667"/>
            </a:avLst>
          </a:prstGeom>
          <a:solidFill>
            <a:srgbClr val="00FFCC"/>
          </a:solidFill>
          <a:ln w="9525">
            <a:noFill/>
            <a:round/>
            <a:headEnd/>
            <a:tailEnd/>
          </a:ln>
        </p:spPr>
        <p:txBody>
          <a:bodyPr wrap="none" anchor="ctr"/>
          <a:lstStyle/>
          <a:p>
            <a:endParaRPr lang="en-IN"/>
          </a:p>
        </p:txBody>
      </p:sp>
      <p:sp>
        <p:nvSpPr>
          <p:cNvPr id="97284" name="Rectangle 9"/>
          <p:cNvSpPr>
            <a:spLocks noChangeArrowheads="1"/>
          </p:cNvSpPr>
          <p:nvPr/>
        </p:nvSpPr>
        <p:spPr bwMode="auto">
          <a:xfrm>
            <a:off x="685800" y="0"/>
            <a:ext cx="7772400" cy="1143000"/>
          </a:xfrm>
          <a:prstGeom prst="rect">
            <a:avLst/>
          </a:prstGeom>
          <a:noFill/>
          <a:ln w="9525">
            <a:noFill/>
            <a:miter lim="800000"/>
            <a:headEnd/>
            <a:tailEnd/>
          </a:ln>
        </p:spPr>
        <p:txBody>
          <a:bodyPr anchor="ctr"/>
          <a:lstStyle/>
          <a:p>
            <a:pPr algn="ctr"/>
            <a:r>
              <a:rPr lang="en-US" sz="4800" b="1" i="1" dirty="0" smtClean="0">
                <a:solidFill>
                  <a:srgbClr val="0070C0"/>
                </a:solidFill>
                <a:latin typeface="Cambria" pitchFamily="18" charset="0"/>
                <a:cs typeface="Arial" pitchFamily="34" charset="0"/>
              </a:rPr>
              <a:t>Dimension  lines</a:t>
            </a:r>
            <a:endParaRPr lang="en-US" sz="4800" b="1" i="1" dirty="0">
              <a:solidFill>
                <a:srgbClr val="0070C0"/>
              </a:solidFill>
              <a:latin typeface="Cambria" pitchFamily="18" charset="0"/>
              <a:cs typeface="Arial" pitchFamily="34" charset="0"/>
            </a:endParaRPr>
          </a:p>
        </p:txBody>
      </p:sp>
      <p:sp>
        <p:nvSpPr>
          <p:cNvPr id="108550" name="Rectangle 6"/>
          <p:cNvSpPr>
            <a:spLocks noChangeArrowheads="1"/>
          </p:cNvSpPr>
          <p:nvPr/>
        </p:nvSpPr>
        <p:spPr bwMode="auto">
          <a:xfrm>
            <a:off x="449263" y="1089025"/>
            <a:ext cx="8485187" cy="1203325"/>
          </a:xfrm>
          <a:prstGeom prst="rect">
            <a:avLst/>
          </a:prstGeom>
          <a:noFill/>
          <a:ln w="9525">
            <a:noFill/>
            <a:miter lim="800000"/>
            <a:headEnd/>
            <a:tailEnd/>
          </a:ln>
        </p:spPr>
        <p:txBody>
          <a:bodyPr>
            <a:spAutoFit/>
          </a:bodyPr>
          <a:lstStyle/>
          <a:p>
            <a:pPr>
              <a:lnSpc>
                <a:spcPct val="130000"/>
              </a:lnSpc>
            </a:pPr>
            <a:r>
              <a:rPr lang="en-US">
                <a:solidFill>
                  <a:srgbClr val="000000"/>
                </a:solidFill>
              </a:rPr>
              <a:t>indicate the direction and extent of a dimension, and inscribe </a:t>
            </a:r>
            <a:r>
              <a:rPr lang="en-US" b="1" i="1">
                <a:solidFill>
                  <a:schemeClr val="accent2"/>
                </a:solidFill>
              </a:rPr>
              <a:t>dimension figures</a:t>
            </a:r>
            <a:r>
              <a:rPr lang="en-US">
                <a:solidFill>
                  <a:srgbClr val="000000"/>
                </a:solidFill>
              </a:rPr>
              <a:t>.</a:t>
            </a:r>
          </a:p>
        </p:txBody>
      </p:sp>
      <p:sp>
        <p:nvSpPr>
          <p:cNvPr id="97286" name="Line 12"/>
          <p:cNvSpPr>
            <a:spLocks noChangeShapeType="1"/>
          </p:cNvSpPr>
          <p:nvPr/>
        </p:nvSpPr>
        <p:spPr bwMode="auto">
          <a:xfrm>
            <a:off x="2852738" y="5837238"/>
            <a:ext cx="0" cy="746125"/>
          </a:xfrm>
          <a:prstGeom prst="line">
            <a:avLst/>
          </a:prstGeom>
          <a:noFill/>
          <a:ln w="19050">
            <a:solidFill>
              <a:srgbClr val="000000"/>
            </a:solidFill>
            <a:round/>
            <a:headEnd/>
            <a:tailEnd/>
          </a:ln>
        </p:spPr>
        <p:txBody>
          <a:bodyPr/>
          <a:lstStyle/>
          <a:p>
            <a:endParaRPr lang="en-US"/>
          </a:p>
        </p:txBody>
      </p:sp>
      <p:sp>
        <p:nvSpPr>
          <p:cNvPr id="97287" name="Line 13"/>
          <p:cNvSpPr>
            <a:spLocks noChangeShapeType="1"/>
          </p:cNvSpPr>
          <p:nvPr/>
        </p:nvSpPr>
        <p:spPr bwMode="auto">
          <a:xfrm>
            <a:off x="6483350" y="5837238"/>
            <a:ext cx="0" cy="750887"/>
          </a:xfrm>
          <a:prstGeom prst="line">
            <a:avLst/>
          </a:prstGeom>
          <a:noFill/>
          <a:ln w="19050">
            <a:solidFill>
              <a:srgbClr val="000000"/>
            </a:solidFill>
            <a:round/>
            <a:headEnd/>
            <a:tailEnd/>
          </a:ln>
        </p:spPr>
        <p:txBody>
          <a:bodyPr/>
          <a:lstStyle/>
          <a:p>
            <a:endParaRPr lang="en-US"/>
          </a:p>
        </p:txBody>
      </p:sp>
      <p:sp>
        <p:nvSpPr>
          <p:cNvPr id="97288" name="Line 14"/>
          <p:cNvSpPr>
            <a:spLocks noChangeShapeType="1"/>
          </p:cNvSpPr>
          <p:nvPr/>
        </p:nvSpPr>
        <p:spPr bwMode="auto">
          <a:xfrm flipV="1">
            <a:off x="3587750" y="2971800"/>
            <a:ext cx="0" cy="1079500"/>
          </a:xfrm>
          <a:prstGeom prst="line">
            <a:avLst/>
          </a:prstGeom>
          <a:noFill/>
          <a:ln w="19050">
            <a:solidFill>
              <a:srgbClr val="000000"/>
            </a:solidFill>
            <a:round/>
            <a:headEnd/>
            <a:tailEnd/>
          </a:ln>
        </p:spPr>
        <p:txBody>
          <a:bodyPr/>
          <a:lstStyle/>
          <a:p>
            <a:endParaRPr lang="en-US"/>
          </a:p>
        </p:txBody>
      </p:sp>
      <p:sp>
        <p:nvSpPr>
          <p:cNvPr id="97289" name="Line 15"/>
          <p:cNvSpPr>
            <a:spLocks noChangeShapeType="1"/>
          </p:cNvSpPr>
          <p:nvPr/>
        </p:nvSpPr>
        <p:spPr bwMode="auto">
          <a:xfrm flipV="1">
            <a:off x="5308600" y="2981325"/>
            <a:ext cx="0" cy="1069975"/>
          </a:xfrm>
          <a:prstGeom prst="line">
            <a:avLst/>
          </a:prstGeom>
          <a:noFill/>
          <a:ln w="19050">
            <a:solidFill>
              <a:srgbClr val="000000"/>
            </a:solidFill>
            <a:round/>
            <a:headEnd/>
            <a:tailEnd/>
          </a:ln>
        </p:spPr>
        <p:txBody>
          <a:bodyPr/>
          <a:lstStyle/>
          <a:p>
            <a:endParaRPr lang="en-US"/>
          </a:p>
        </p:txBody>
      </p:sp>
      <p:sp>
        <p:nvSpPr>
          <p:cNvPr id="97290" name="Line 16"/>
          <p:cNvSpPr>
            <a:spLocks noChangeShapeType="1"/>
          </p:cNvSpPr>
          <p:nvPr/>
        </p:nvSpPr>
        <p:spPr bwMode="auto">
          <a:xfrm flipV="1">
            <a:off x="3587750" y="2978150"/>
            <a:ext cx="0" cy="1069975"/>
          </a:xfrm>
          <a:prstGeom prst="line">
            <a:avLst/>
          </a:prstGeom>
          <a:noFill/>
          <a:ln w="19050">
            <a:solidFill>
              <a:srgbClr val="000000"/>
            </a:solidFill>
            <a:round/>
            <a:headEnd/>
            <a:tailEnd/>
          </a:ln>
        </p:spPr>
        <p:txBody>
          <a:bodyPr/>
          <a:lstStyle/>
          <a:p>
            <a:endParaRPr lang="en-US"/>
          </a:p>
        </p:txBody>
      </p:sp>
      <p:sp>
        <p:nvSpPr>
          <p:cNvPr id="97291" name="Line 17"/>
          <p:cNvSpPr>
            <a:spLocks noChangeShapeType="1"/>
          </p:cNvSpPr>
          <p:nvPr/>
        </p:nvSpPr>
        <p:spPr bwMode="auto">
          <a:xfrm flipV="1">
            <a:off x="2852738" y="2979738"/>
            <a:ext cx="0" cy="568325"/>
          </a:xfrm>
          <a:prstGeom prst="line">
            <a:avLst/>
          </a:prstGeom>
          <a:noFill/>
          <a:ln w="19050">
            <a:solidFill>
              <a:srgbClr val="000000"/>
            </a:solidFill>
            <a:round/>
            <a:headEnd/>
            <a:tailEnd/>
          </a:ln>
        </p:spPr>
        <p:txBody>
          <a:bodyPr/>
          <a:lstStyle/>
          <a:p>
            <a:endParaRPr lang="en-US"/>
          </a:p>
        </p:txBody>
      </p:sp>
      <p:sp>
        <p:nvSpPr>
          <p:cNvPr id="108562" name="Line 18"/>
          <p:cNvSpPr>
            <a:spLocks noChangeShapeType="1"/>
          </p:cNvSpPr>
          <p:nvPr/>
        </p:nvSpPr>
        <p:spPr bwMode="auto">
          <a:xfrm>
            <a:off x="2827338" y="3082925"/>
            <a:ext cx="822325" cy="0"/>
          </a:xfrm>
          <a:prstGeom prst="line">
            <a:avLst/>
          </a:prstGeom>
          <a:noFill/>
          <a:ln w="19050">
            <a:solidFill>
              <a:srgbClr val="000000"/>
            </a:solidFill>
            <a:round/>
            <a:headEnd type="arrow" w="sm" len="lg"/>
            <a:tailEnd type="arrow" w="sm" len="lg"/>
          </a:ln>
        </p:spPr>
        <p:txBody>
          <a:bodyPr/>
          <a:lstStyle/>
          <a:p>
            <a:endParaRPr lang="en-US"/>
          </a:p>
        </p:txBody>
      </p:sp>
      <p:sp>
        <p:nvSpPr>
          <p:cNvPr id="108563" name="Line 19"/>
          <p:cNvSpPr>
            <a:spLocks noChangeShapeType="1"/>
          </p:cNvSpPr>
          <p:nvPr/>
        </p:nvSpPr>
        <p:spPr bwMode="auto">
          <a:xfrm>
            <a:off x="3554413" y="3082925"/>
            <a:ext cx="1784350" cy="0"/>
          </a:xfrm>
          <a:prstGeom prst="line">
            <a:avLst/>
          </a:prstGeom>
          <a:noFill/>
          <a:ln w="19050">
            <a:solidFill>
              <a:srgbClr val="000000"/>
            </a:solidFill>
            <a:round/>
            <a:headEnd type="arrow" w="sm" len="lg"/>
            <a:tailEnd type="arrow" w="sm" len="lg"/>
          </a:ln>
        </p:spPr>
        <p:txBody>
          <a:bodyPr/>
          <a:lstStyle/>
          <a:p>
            <a:endParaRPr lang="en-US"/>
          </a:p>
        </p:txBody>
      </p:sp>
      <p:sp>
        <p:nvSpPr>
          <p:cNvPr id="108564" name="Line 20"/>
          <p:cNvSpPr>
            <a:spLocks noChangeShapeType="1"/>
          </p:cNvSpPr>
          <p:nvPr/>
        </p:nvSpPr>
        <p:spPr bwMode="auto">
          <a:xfrm>
            <a:off x="2813050" y="6475413"/>
            <a:ext cx="3702050" cy="0"/>
          </a:xfrm>
          <a:prstGeom prst="line">
            <a:avLst/>
          </a:prstGeom>
          <a:noFill/>
          <a:ln w="19050">
            <a:solidFill>
              <a:srgbClr val="000000"/>
            </a:solidFill>
            <a:round/>
            <a:headEnd type="arrow" w="sm" len="lg"/>
            <a:tailEnd type="arrow" w="sm" len="lg"/>
          </a:ln>
        </p:spPr>
        <p:txBody>
          <a:bodyPr/>
          <a:lstStyle/>
          <a:p>
            <a:endParaRPr lang="en-US"/>
          </a:p>
        </p:txBody>
      </p:sp>
      <p:sp>
        <p:nvSpPr>
          <p:cNvPr id="97295" name="Line 26"/>
          <p:cNvSpPr>
            <a:spLocks noChangeShapeType="1"/>
          </p:cNvSpPr>
          <p:nvPr/>
        </p:nvSpPr>
        <p:spPr bwMode="auto">
          <a:xfrm>
            <a:off x="6107113" y="4876800"/>
            <a:ext cx="1165225" cy="0"/>
          </a:xfrm>
          <a:prstGeom prst="line">
            <a:avLst/>
          </a:prstGeom>
          <a:noFill/>
          <a:ln w="19050">
            <a:solidFill>
              <a:srgbClr val="000000"/>
            </a:solidFill>
            <a:round/>
            <a:headEnd/>
            <a:tailEnd/>
          </a:ln>
        </p:spPr>
        <p:txBody>
          <a:bodyPr/>
          <a:lstStyle/>
          <a:p>
            <a:endParaRPr lang="en-US"/>
          </a:p>
        </p:txBody>
      </p:sp>
      <p:sp>
        <p:nvSpPr>
          <p:cNvPr id="97296" name="Line 27"/>
          <p:cNvSpPr>
            <a:spLocks noChangeShapeType="1"/>
          </p:cNvSpPr>
          <p:nvPr/>
        </p:nvSpPr>
        <p:spPr bwMode="auto">
          <a:xfrm>
            <a:off x="6562725" y="5749925"/>
            <a:ext cx="715963" cy="0"/>
          </a:xfrm>
          <a:prstGeom prst="line">
            <a:avLst/>
          </a:prstGeom>
          <a:noFill/>
          <a:ln w="19050">
            <a:solidFill>
              <a:srgbClr val="000000"/>
            </a:solidFill>
            <a:round/>
            <a:headEnd/>
            <a:tailEnd/>
          </a:ln>
        </p:spPr>
        <p:txBody>
          <a:bodyPr/>
          <a:lstStyle/>
          <a:p>
            <a:endParaRPr lang="en-US"/>
          </a:p>
        </p:txBody>
      </p:sp>
      <p:sp>
        <p:nvSpPr>
          <p:cNvPr id="108572" name="Line 28"/>
          <p:cNvSpPr>
            <a:spLocks noChangeShapeType="1"/>
          </p:cNvSpPr>
          <p:nvPr/>
        </p:nvSpPr>
        <p:spPr bwMode="auto">
          <a:xfrm>
            <a:off x="7167563" y="4840288"/>
            <a:ext cx="0" cy="939800"/>
          </a:xfrm>
          <a:prstGeom prst="line">
            <a:avLst/>
          </a:prstGeom>
          <a:noFill/>
          <a:ln w="19050">
            <a:solidFill>
              <a:srgbClr val="000000"/>
            </a:solidFill>
            <a:round/>
            <a:headEnd type="arrow" w="sm" len="lg"/>
            <a:tailEnd type="arrow" w="sm" len="lg"/>
          </a:ln>
        </p:spPr>
        <p:txBody>
          <a:bodyPr/>
          <a:lstStyle/>
          <a:p>
            <a:endParaRPr lang="en-US"/>
          </a:p>
        </p:txBody>
      </p:sp>
      <p:sp>
        <p:nvSpPr>
          <p:cNvPr id="97298" name="Line 49"/>
          <p:cNvSpPr>
            <a:spLocks noChangeShapeType="1"/>
          </p:cNvSpPr>
          <p:nvPr/>
        </p:nvSpPr>
        <p:spPr bwMode="auto">
          <a:xfrm flipH="1" flipV="1">
            <a:off x="2043113" y="4081463"/>
            <a:ext cx="361950" cy="447675"/>
          </a:xfrm>
          <a:prstGeom prst="line">
            <a:avLst/>
          </a:prstGeom>
          <a:noFill/>
          <a:ln w="19050">
            <a:solidFill>
              <a:srgbClr val="000000"/>
            </a:solidFill>
            <a:round/>
            <a:headEnd/>
            <a:tailEnd/>
          </a:ln>
        </p:spPr>
        <p:txBody>
          <a:bodyPr/>
          <a:lstStyle/>
          <a:p>
            <a:endParaRPr lang="en-US"/>
          </a:p>
        </p:txBody>
      </p:sp>
      <p:sp>
        <p:nvSpPr>
          <p:cNvPr id="108594" name="Arc 50"/>
          <p:cNvSpPr>
            <a:spLocks/>
          </p:cNvSpPr>
          <p:nvPr/>
        </p:nvSpPr>
        <p:spPr bwMode="auto">
          <a:xfrm>
            <a:off x="1682750" y="4140200"/>
            <a:ext cx="1203325" cy="2071688"/>
          </a:xfrm>
          <a:custGeom>
            <a:avLst/>
            <a:gdLst>
              <a:gd name="T0" fmla="*/ 2147483647 w 22501"/>
              <a:gd name="T1" fmla="*/ 2147483647 h 38756"/>
              <a:gd name="T2" fmla="*/ 2147483647 w 22501"/>
              <a:gd name="T3" fmla="*/ 0 h 38756"/>
              <a:gd name="T4" fmla="*/ 2147483647 w 22501"/>
              <a:gd name="T5" fmla="*/ 2147483647 h 38756"/>
              <a:gd name="T6" fmla="*/ 0 60000 65536"/>
              <a:gd name="T7" fmla="*/ 0 60000 65536"/>
              <a:gd name="T8" fmla="*/ 0 60000 65536"/>
              <a:gd name="T9" fmla="*/ 0 w 22501"/>
              <a:gd name="T10" fmla="*/ 0 h 38756"/>
              <a:gd name="T11" fmla="*/ 22501 w 22501"/>
              <a:gd name="T12" fmla="*/ 38756 h 38756"/>
            </a:gdLst>
            <a:ahLst/>
            <a:cxnLst>
              <a:cxn ang="T6">
                <a:pos x="T0" y="T1"/>
              </a:cxn>
              <a:cxn ang="T7">
                <a:pos x="T2" y="T3"/>
              </a:cxn>
              <a:cxn ang="T8">
                <a:pos x="T4" y="T5"/>
              </a:cxn>
            </a:cxnLst>
            <a:rect l="T9" t="T10" r="T11" b="T12"/>
            <a:pathLst>
              <a:path w="22501" h="38756" fill="none" extrusionOk="0">
                <a:moveTo>
                  <a:pt x="22501" y="38737"/>
                </a:moveTo>
                <a:cubicBezTo>
                  <a:pt x="22200" y="38749"/>
                  <a:pt x="21900" y="38755"/>
                  <a:pt x="21600" y="38756"/>
                </a:cubicBezTo>
                <a:cubicBezTo>
                  <a:pt x="9670" y="38756"/>
                  <a:pt x="0" y="29085"/>
                  <a:pt x="0" y="17156"/>
                </a:cubicBezTo>
                <a:cubicBezTo>
                  <a:pt x="-1" y="10429"/>
                  <a:pt x="3133" y="4087"/>
                  <a:pt x="8476" y="0"/>
                </a:cubicBezTo>
              </a:path>
              <a:path w="22501" h="38756" stroke="0" extrusionOk="0">
                <a:moveTo>
                  <a:pt x="22501" y="38737"/>
                </a:moveTo>
                <a:cubicBezTo>
                  <a:pt x="22200" y="38749"/>
                  <a:pt x="21900" y="38755"/>
                  <a:pt x="21600" y="38756"/>
                </a:cubicBezTo>
                <a:cubicBezTo>
                  <a:pt x="9670" y="38756"/>
                  <a:pt x="0" y="29085"/>
                  <a:pt x="0" y="17156"/>
                </a:cubicBezTo>
                <a:cubicBezTo>
                  <a:pt x="-1" y="10429"/>
                  <a:pt x="3133" y="4087"/>
                  <a:pt x="8476" y="0"/>
                </a:cubicBezTo>
                <a:lnTo>
                  <a:pt x="21600" y="17156"/>
                </a:lnTo>
                <a:close/>
              </a:path>
            </a:pathLst>
          </a:custGeom>
          <a:noFill/>
          <a:ln w="19050">
            <a:solidFill>
              <a:srgbClr val="000000"/>
            </a:solidFill>
            <a:round/>
            <a:headEnd type="arrow" w="sm" len="lg"/>
            <a:tailEnd type="arrow" w="sm" len="lg"/>
          </a:ln>
        </p:spPr>
        <p:txBody>
          <a:bodyPr wrap="none" anchor="ctr"/>
          <a:lstStyle/>
          <a:p>
            <a:endParaRPr lang="en-US"/>
          </a:p>
        </p:txBody>
      </p:sp>
      <p:sp>
        <p:nvSpPr>
          <p:cNvPr id="108596" name="Text Box 52"/>
          <p:cNvSpPr txBox="1">
            <a:spLocks noChangeArrowheads="1"/>
          </p:cNvSpPr>
          <p:nvPr/>
        </p:nvSpPr>
        <p:spPr bwMode="auto">
          <a:xfrm>
            <a:off x="2963863" y="2714625"/>
            <a:ext cx="466725" cy="395288"/>
          </a:xfrm>
          <a:prstGeom prst="rect">
            <a:avLst/>
          </a:prstGeom>
          <a:noFill/>
          <a:ln w="9525">
            <a:noFill/>
            <a:miter lim="800000"/>
            <a:headEnd/>
            <a:tailEnd/>
          </a:ln>
        </p:spPr>
        <p:txBody>
          <a:bodyPr wrap="none">
            <a:spAutoFit/>
          </a:bodyPr>
          <a:lstStyle/>
          <a:p>
            <a:r>
              <a:rPr lang="en-US" sz="2000">
                <a:solidFill>
                  <a:srgbClr val="000000"/>
                </a:solidFill>
              </a:rPr>
              <a:t>10</a:t>
            </a:r>
            <a:endParaRPr lang="th-TH" sz="2000">
              <a:solidFill>
                <a:srgbClr val="000000"/>
              </a:solidFill>
            </a:endParaRPr>
          </a:p>
        </p:txBody>
      </p:sp>
      <p:sp>
        <p:nvSpPr>
          <p:cNvPr id="108597" name="Text Box 53"/>
          <p:cNvSpPr txBox="1">
            <a:spLocks noChangeArrowheads="1"/>
          </p:cNvSpPr>
          <p:nvPr/>
        </p:nvSpPr>
        <p:spPr bwMode="auto">
          <a:xfrm>
            <a:off x="4225925" y="2722563"/>
            <a:ext cx="466725" cy="396875"/>
          </a:xfrm>
          <a:prstGeom prst="rect">
            <a:avLst/>
          </a:prstGeom>
          <a:noFill/>
          <a:ln w="9525">
            <a:noFill/>
            <a:miter lim="800000"/>
            <a:headEnd/>
            <a:tailEnd/>
          </a:ln>
        </p:spPr>
        <p:txBody>
          <a:bodyPr wrap="none">
            <a:spAutoFit/>
          </a:bodyPr>
          <a:lstStyle/>
          <a:p>
            <a:r>
              <a:rPr lang="en-US" sz="2000">
                <a:solidFill>
                  <a:srgbClr val="000000"/>
                </a:solidFill>
              </a:rPr>
              <a:t>27</a:t>
            </a:r>
            <a:endParaRPr lang="th-TH" sz="2000">
              <a:solidFill>
                <a:srgbClr val="000000"/>
              </a:solidFill>
            </a:endParaRPr>
          </a:p>
        </p:txBody>
      </p:sp>
      <p:sp>
        <p:nvSpPr>
          <p:cNvPr id="108598" name="Text Box 54"/>
          <p:cNvSpPr txBox="1">
            <a:spLocks noChangeArrowheads="1"/>
          </p:cNvSpPr>
          <p:nvPr/>
        </p:nvSpPr>
        <p:spPr bwMode="auto">
          <a:xfrm>
            <a:off x="4408488" y="6116638"/>
            <a:ext cx="466725" cy="396875"/>
          </a:xfrm>
          <a:prstGeom prst="rect">
            <a:avLst/>
          </a:prstGeom>
          <a:noFill/>
          <a:ln w="9525">
            <a:noFill/>
            <a:miter lim="800000"/>
            <a:headEnd/>
            <a:tailEnd/>
          </a:ln>
        </p:spPr>
        <p:txBody>
          <a:bodyPr wrap="none">
            <a:spAutoFit/>
          </a:bodyPr>
          <a:lstStyle/>
          <a:p>
            <a:r>
              <a:rPr lang="en-US" sz="2000">
                <a:solidFill>
                  <a:srgbClr val="000000"/>
                </a:solidFill>
              </a:rPr>
              <a:t>43</a:t>
            </a:r>
            <a:endParaRPr lang="th-TH" sz="2000">
              <a:solidFill>
                <a:srgbClr val="000000"/>
              </a:solidFill>
            </a:endParaRPr>
          </a:p>
        </p:txBody>
      </p:sp>
      <p:sp>
        <p:nvSpPr>
          <p:cNvPr id="108599" name="Text Box 55"/>
          <p:cNvSpPr txBox="1">
            <a:spLocks noChangeArrowheads="1"/>
          </p:cNvSpPr>
          <p:nvPr/>
        </p:nvSpPr>
        <p:spPr bwMode="auto">
          <a:xfrm rot="-5400000">
            <a:off x="6777038" y="5124450"/>
            <a:ext cx="466725" cy="396875"/>
          </a:xfrm>
          <a:prstGeom prst="rect">
            <a:avLst/>
          </a:prstGeom>
          <a:noFill/>
          <a:ln w="9525">
            <a:noFill/>
            <a:miter lim="800000"/>
            <a:headEnd/>
            <a:tailEnd/>
          </a:ln>
        </p:spPr>
        <p:txBody>
          <a:bodyPr wrap="none">
            <a:spAutoFit/>
          </a:bodyPr>
          <a:lstStyle/>
          <a:p>
            <a:r>
              <a:rPr lang="en-US" sz="2000">
                <a:solidFill>
                  <a:srgbClr val="000000"/>
                </a:solidFill>
              </a:rPr>
              <a:t>13</a:t>
            </a:r>
            <a:endParaRPr lang="th-TH" sz="2000">
              <a:solidFill>
                <a:srgbClr val="000000"/>
              </a:solidFill>
            </a:endParaRPr>
          </a:p>
        </p:txBody>
      </p:sp>
      <p:sp>
        <p:nvSpPr>
          <p:cNvPr id="108600" name="Text Box 56"/>
          <p:cNvSpPr txBox="1">
            <a:spLocks noChangeArrowheads="1"/>
          </p:cNvSpPr>
          <p:nvPr/>
        </p:nvSpPr>
        <p:spPr bwMode="auto">
          <a:xfrm rot="4168347">
            <a:off x="1594644" y="5199856"/>
            <a:ext cx="700088" cy="396875"/>
          </a:xfrm>
          <a:prstGeom prst="rect">
            <a:avLst/>
          </a:prstGeom>
          <a:noFill/>
          <a:ln w="9525">
            <a:noFill/>
            <a:miter lim="800000"/>
            <a:headEnd/>
            <a:tailEnd/>
          </a:ln>
        </p:spPr>
        <p:txBody>
          <a:bodyPr wrap="none">
            <a:spAutoFit/>
          </a:bodyPr>
          <a:lstStyle/>
          <a:p>
            <a:r>
              <a:rPr lang="en-US" sz="2000">
                <a:solidFill>
                  <a:srgbClr val="000000"/>
                </a:solidFill>
              </a:rPr>
              <a:t>123</a:t>
            </a:r>
            <a:r>
              <a:rPr lang="en-US" sz="2000" baseline="30000">
                <a:solidFill>
                  <a:srgbClr val="000000"/>
                </a:solidFill>
              </a:rPr>
              <a:t>o</a:t>
            </a:r>
            <a:endParaRPr lang="th-TH" sz="2000" baseline="30000">
              <a:solidFill>
                <a:srgbClr val="0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8550"/>
                                        </p:tgtEl>
                                        <p:attrNameLst>
                                          <p:attrName>style.visibility</p:attrName>
                                        </p:attrNameLst>
                                      </p:cBhvr>
                                      <p:to>
                                        <p:strVal val="visible"/>
                                      </p:to>
                                    </p:set>
                                    <p:animEffect transition="in" filter="fade">
                                      <p:cBhvr>
                                        <p:cTn id="7" dur="1000"/>
                                        <p:tgtEl>
                                          <p:spTgt spid="108550"/>
                                        </p:tgtEl>
                                      </p:cBhvr>
                                    </p:animEffect>
                                    <p:anim calcmode="lin" valueType="num">
                                      <p:cBhvr>
                                        <p:cTn id="8" dur="1000" fill="hold"/>
                                        <p:tgtEl>
                                          <p:spTgt spid="108550"/>
                                        </p:tgtEl>
                                        <p:attrNameLst>
                                          <p:attrName>ppt_x</p:attrName>
                                        </p:attrNameLst>
                                      </p:cBhvr>
                                      <p:tavLst>
                                        <p:tav tm="0">
                                          <p:val>
                                            <p:strVal val="#ppt_x"/>
                                          </p:val>
                                        </p:tav>
                                        <p:tav tm="100000">
                                          <p:val>
                                            <p:strVal val="#ppt_x"/>
                                          </p:val>
                                        </p:tav>
                                      </p:tavLst>
                                    </p:anim>
                                    <p:anim calcmode="lin" valueType="num">
                                      <p:cBhvr>
                                        <p:cTn id="9" dur="1000" fill="hold"/>
                                        <p:tgtEl>
                                          <p:spTgt spid="1085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8564"/>
                                        </p:tgtEl>
                                        <p:attrNameLst>
                                          <p:attrName>style.visibility</p:attrName>
                                        </p:attrNameLst>
                                      </p:cBhvr>
                                      <p:to>
                                        <p:strVal val="visible"/>
                                      </p:to>
                                    </p:set>
                                    <p:animEffect transition="in" filter="fade">
                                      <p:cBhvr>
                                        <p:cTn id="14" dur="2000"/>
                                        <p:tgtEl>
                                          <p:spTgt spid="10856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8572"/>
                                        </p:tgtEl>
                                        <p:attrNameLst>
                                          <p:attrName>style.visibility</p:attrName>
                                        </p:attrNameLst>
                                      </p:cBhvr>
                                      <p:to>
                                        <p:strVal val="visible"/>
                                      </p:to>
                                    </p:set>
                                    <p:animEffect transition="in" filter="fade">
                                      <p:cBhvr>
                                        <p:cTn id="19" dur="2000"/>
                                        <p:tgtEl>
                                          <p:spTgt spid="10857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8562"/>
                                        </p:tgtEl>
                                        <p:attrNameLst>
                                          <p:attrName>style.visibility</p:attrName>
                                        </p:attrNameLst>
                                      </p:cBhvr>
                                      <p:to>
                                        <p:strVal val="visible"/>
                                      </p:to>
                                    </p:set>
                                    <p:animEffect transition="in" filter="fade">
                                      <p:cBhvr>
                                        <p:cTn id="24" dur="2000"/>
                                        <p:tgtEl>
                                          <p:spTgt spid="10856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8563"/>
                                        </p:tgtEl>
                                        <p:attrNameLst>
                                          <p:attrName>style.visibility</p:attrName>
                                        </p:attrNameLst>
                                      </p:cBhvr>
                                      <p:to>
                                        <p:strVal val="visible"/>
                                      </p:to>
                                    </p:set>
                                    <p:animEffect transition="in" filter="fade">
                                      <p:cBhvr>
                                        <p:cTn id="29" dur="2000"/>
                                        <p:tgtEl>
                                          <p:spTgt spid="10856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8594"/>
                                        </p:tgtEl>
                                        <p:attrNameLst>
                                          <p:attrName>style.visibility</p:attrName>
                                        </p:attrNameLst>
                                      </p:cBhvr>
                                      <p:to>
                                        <p:strVal val="visible"/>
                                      </p:to>
                                    </p:set>
                                    <p:animEffect transition="in" filter="fade">
                                      <p:cBhvr>
                                        <p:cTn id="34" dur="2000"/>
                                        <p:tgtEl>
                                          <p:spTgt spid="10859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8598"/>
                                        </p:tgtEl>
                                        <p:attrNameLst>
                                          <p:attrName>style.visibility</p:attrName>
                                        </p:attrNameLst>
                                      </p:cBhvr>
                                      <p:to>
                                        <p:strVal val="visible"/>
                                      </p:to>
                                    </p:set>
                                    <p:animEffect transition="in" filter="fade">
                                      <p:cBhvr>
                                        <p:cTn id="39" dur="2000"/>
                                        <p:tgtEl>
                                          <p:spTgt spid="108598"/>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08599"/>
                                        </p:tgtEl>
                                        <p:attrNameLst>
                                          <p:attrName>style.visibility</p:attrName>
                                        </p:attrNameLst>
                                      </p:cBhvr>
                                      <p:to>
                                        <p:strVal val="visible"/>
                                      </p:to>
                                    </p:set>
                                    <p:animEffect transition="in" filter="fade">
                                      <p:cBhvr>
                                        <p:cTn id="43" dur="2000"/>
                                        <p:tgtEl>
                                          <p:spTgt spid="108599"/>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08596"/>
                                        </p:tgtEl>
                                        <p:attrNameLst>
                                          <p:attrName>style.visibility</p:attrName>
                                        </p:attrNameLst>
                                      </p:cBhvr>
                                      <p:to>
                                        <p:strVal val="visible"/>
                                      </p:to>
                                    </p:set>
                                    <p:animEffect transition="in" filter="fade">
                                      <p:cBhvr>
                                        <p:cTn id="47" dur="2000"/>
                                        <p:tgtEl>
                                          <p:spTgt spid="108596"/>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108597"/>
                                        </p:tgtEl>
                                        <p:attrNameLst>
                                          <p:attrName>style.visibility</p:attrName>
                                        </p:attrNameLst>
                                      </p:cBhvr>
                                      <p:to>
                                        <p:strVal val="visible"/>
                                      </p:to>
                                    </p:set>
                                    <p:animEffect transition="in" filter="fade">
                                      <p:cBhvr>
                                        <p:cTn id="51" dur="2000"/>
                                        <p:tgtEl>
                                          <p:spTgt spid="108597"/>
                                        </p:tgtEl>
                                      </p:cBhvr>
                                    </p:animEffect>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08600"/>
                                        </p:tgtEl>
                                        <p:attrNameLst>
                                          <p:attrName>style.visibility</p:attrName>
                                        </p:attrNameLst>
                                      </p:cBhvr>
                                      <p:to>
                                        <p:strVal val="visible"/>
                                      </p:to>
                                    </p:set>
                                    <p:animEffect transition="in" filter="fade">
                                      <p:cBhvr>
                                        <p:cTn id="55" dur="2000"/>
                                        <p:tgtEl>
                                          <p:spTgt spid="108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p:bldP spid="108562" grpId="0" animBg="1"/>
      <p:bldP spid="108563" grpId="0" animBg="1"/>
      <p:bldP spid="108564" grpId="0" animBg="1"/>
      <p:bldP spid="108572" grpId="0" animBg="1"/>
      <p:bldP spid="108594" grpId="0" animBg="1"/>
      <p:bldP spid="108596" grpId="0"/>
      <p:bldP spid="108597" grpId="0"/>
      <p:bldP spid="108598" grpId="0"/>
      <p:bldP spid="108599" grpId="0"/>
      <p:bldP spid="1086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AutoShape 60"/>
          <p:cNvSpPr>
            <a:spLocks noChangeArrowheads="1"/>
          </p:cNvSpPr>
          <p:nvPr/>
        </p:nvSpPr>
        <p:spPr bwMode="auto">
          <a:xfrm>
            <a:off x="355600" y="1117600"/>
            <a:ext cx="8559800" cy="1244600"/>
          </a:xfrm>
          <a:prstGeom prst="roundRect">
            <a:avLst>
              <a:gd name="adj" fmla="val 16667"/>
            </a:avLst>
          </a:prstGeom>
          <a:solidFill>
            <a:srgbClr val="00FFCC"/>
          </a:solidFill>
          <a:ln w="9525">
            <a:noFill/>
            <a:round/>
            <a:headEnd/>
            <a:tailEnd/>
          </a:ln>
        </p:spPr>
        <p:txBody>
          <a:bodyPr wrap="none" anchor="ctr"/>
          <a:lstStyle/>
          <a:p>
            <a:endParaRPr lang="en-IN"/>
          </a:p>
        </p:txBody>
      </p:sp>
      <p:sp>
        <p:nvSpPr>
          <p:cNvPr id="109574" name="Text Box 6"/>
          <p:cNvSpPr txBox="1">
            <a:spLocks noChangeArrowheads="1"/>
          </p:cNvSpPr>
          <p:nvPr/>
        </p:nvSpPr>
        <p:spPr bwMode="auto">
          <a:xfrm>
            <a:off x="566738" y="1358900"/>
            <a:ext cx="8205787" cy="647700"/>
          </a:xfrm>
          <a:prstGeom prst="rect">
            <a:avLst/>
          </a:prstGeom>
          <a:noFill/>
          <a:ln w="9525">
            <a:noFill/>
            <a:miter lim="800000"/>
            <a:headEnd/>
            <a:tailEnd/>
          </a:ln>
        </p:spPr>
        <p:txBody>
          <a:bodyPr>
            <a:spAutoFit/>
          </a:bodyPr>
          <a:lstStyle/>
          <a:p>
            <a:pPr>
              <a:lnSpc>
                <a:spcPct val="130000"/>
              </a:lnSpc>
            </a:pPr>
            <a:r>
              <a:rPr lang="en-US">
                <a:solidFill>
                  <a:srgbClr val="000000"/>
                </a:solidFill>
                <a:cs typeface="Arial" pitchFamily="34" charset="0"/>
              </a:rPr>
              <a:t>indicate details of the feature with a  </a:t>
            </a:r>
            <a:r>
              <a:rPr lang="en-US" b="1" i="1">
                <a:solidFill>
                  <a:schemeClr val="accent2"/>
                </a:solidFill>
                <a:cs typeface="Arial" pitchFamily="34" charset="0"/>
              </a:rPr>
              <a:t>local</a:t>
            </a:r>
            <a:r>
              <a:rPr lang="en-US" b="1">
                <a:solidFill>
                  <a:schemeClr val="accent2"/>
                </a:solidFill>
                <a:cs typeface="Arial" pitchFamily="34" charset="0"/>
              </a:rPr>
              <a:t>  </a:t>
            </a:r>
            <a:r>
              <a:rPr lang="en-US">
                <a:solidFill>
                  <a:srgbClr val="000000"/>
                </a:solidFill>
                <a:cs typeface="Arial" pitchFamily="34" charset="0"/>
              </a:rPr>
              <a:t>note.</a:t>
            </a:r>
          </a:p>
        </p:txBody>
      </p:sp>
      <p:sp>
        <p:nvSpPr>
          <p:cNvPr id="98325" name="Rectangle 8"/>
          <p:cNvSpPr>
            <a:spLocks noChangeArrowheads="1"/>
          </p:cNvSpPr>
          <p:nvPr/>
        </p:nvSpPr>
        <p:spPr bwMode="auto">
          <a:xfrm>
            <a:off x="685800" y="0"/>
            <a:ext cx="7772400" cy="1143000"/>
          </a:xfrm>
          <a:prstGeom prst="rect">
            <a:avLst/>
          </a:prstGeom>
          <a:noFill/>
          <a:ln w="9525">
            <a:noFill/>
            <a:miter lim="800000"/>
            <a:headEnd/>
            <a:tailEnd/>
          </a:ln>
        </p:spPr>
        <p:txBody>
          <a:bodyPr anchor="ctr"/>
          <a:lstStyle/>
          <a:p>
            <a:pPr algn="ctr"/>
            <a:r>
              <a:rPr lang="en-US" sz="4800" b="1" i="1" dirty="0" smtClean="0">
                <a:solidFill>
                  <a:srgbClr val="0070C0"/>
                </a:solidFill>
                <a:latin typeface="Cambria" pitchFamily="18" charset="0"/>
                <a:cs typeface="Arial" pitchFamily="34" charset="0"/>
              </a:rPr>
              <a:t>Leader  lines</a:t>
            </a:r>
            <a:endParaRPr lang="en-US" sz="4800" b="1" i="1" dirty="0">
              <a:solidFill>
                <a:srgbClr val="0070C0"/>
              </a:solidFill>
              <a:latin typeface="Cambria" pitchFamily="18" charset="0"/>
              <a:cs typeface="Arial" pitchFamily="34" charset="0"/>
            </a:endParaRPr>
          </a:p>
        </p:txBody>
      </p:sp>
      <p:grpSp>
        <p:nvGrpSpPr>
          <p:cNvPr id="47" name="Group 46"/>
          <p:cNvGrpSpPr/>
          <p:nvPr/>
        </p:nvGrpSpPr>
        <p:grpSpPr>
          <a:xfrm>
            <a:off x="1682750" y="2588497"/>
            <a:ext cx="6196013" cy="3873500"/>
            <a:chOff x="1682750" y="2714625"/>
            <a:chExt cx="6196013" cy="3873500"/>
          </a:xfrm>
        </p:grpSpPr>
        <p:sp>
          <p:nvSpPr>
            <p:cNvPr id="98307" name="Freeform 10"/>
            <p:cNvSpPr>
              <a:spLocks/>
            </p:cNvSpPr>
            <p:nvPr/>
          </p:nvSpPr>
          <p:spPr bwMode="auto">
            <a:xfrm>
              <a:off x="2457450" y="3629025"/>
              <a:ext cx="4025900" cy="2124075"/>
            </a:xfrm>
            <a:custGeom>
              <a:avLst/>
              <a:gdLst>
                <a:gd name="T0" fmla="*/ 2147483647 w 2536"/>
                <a:gd name="T1" fmla="*/ 2147483647 h 1338"/>
                <a:gd name="T2" fmla="*/ 2147483647 w 2536"/>
                <a:gd name="T3" fmla="*/ 2147483647 h 1338"/>
                <a:gd name="T4" fmla="*/ 2147483647 w 2536"/>
                <a:gd name="T5" fmla="*/ 2147483647 h 1338"/>
                <a:gd name="T6" fmla="*/ 2147483647 w 2536"/>
                <a:gd name="T7" fmla="*/ 2147483647 h 1338"/>
                <a:gd name="T8" fmla="*/ 0 w 2536"/>
                <a:gd name="T9" fmla="*/ 2147483647 h 1338"/>
                <a:gd name="T10" fmla="*/ 2147483647 w 2536"/>
                <a:gd name="T11" fmla="*/ 2147483647 h 1338"/>
                <a:gd name="T12" fmla="*/ 2147483647 w 2536"/>
                <a:gd name="T13" fmla="*/ 0 h 1338"/>
                <a:gd name="T14" fmla="*/ 2147483647 w 2536"/>
                <a:gd name="T15" fmla="*/ 0 h 1338"/>
                <a:gd name="T16" fmla="*/ 0 60000 65536"/>
                <a:gd name="T17" fmla="*/ 0 60000 65536"/>
                <a:gd name="T18" fmla="*/ 0 60000 65536"/>
                <a:gd name="T19" fmla="*/ 0 60000 65536"/>
                <a:gd name="T20" fmla="*/ 0 60000 65536"/>
                <a:gd name="T21" fmla="*/ 0 60000 65536"/>
                <a:gd name="T22" fmla="*/ 0 60000 65536"/>
                <a:gd name="T23" fmla="*/ 0 60000 65536"/>
                <a:gd name="T24" fmla="*/ 0 w 2536"/>
                <a:gd name="T25" fmla="*/ 0 h 1338"/>
                <a:gd name="T26" fmla="*/ 2536 w 2536"/>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36" h="1338">
                  <a:moveTo>
                    <a:pt x="2536" y="585"/>
                  </a:moveTo>
                  <a:lnTo>
                    <a:pt x="2536" y="1335"/>
                  </a:lnTo>
                  <a:lnTo>
                    <a:pt x="247" y="1338"/>
                  </a:lnTo>
                  <a:lnTo>
                    <a:pt x="249" y="900"/>
                  </a:lnTo>
                  <a:lnTo>
                    <a:pt x="0" y="594"/>
                  </a:lnTo>
                  <a:lnTo>
                    <a:pt x="244" y="594"/>
                  </a:lnTo>
                  <a:lnTo>
                    <a:pt x="247" y="0"/>
                  </a:lnTo>
                  <a:lnTo>
                    <a:pt x="1977" y="0"/>
                  </a:lnTo>
                </a:path>
              </a:pathLst>
            </a:custGeom>
            <a:solidFill>
              <a:srgbClr val="00CCFF"/>
            </a:solidFill>
            <a:ln w="38100">
              <a:solidFill>
                <a:srgbClr val="000000"/>
              </a:solidFill>
              <a:round/>
              <a:headEnd/>
              <a:tailEnd/>
            </a:ln>
          </p:spPr>
          <p:txBody>
            <a:bodyPr/>
            <a:lstStyle/>
            <a:p>
              <a:endParaRPr lang="en-US"/>
            </a:p>
          </p:txBody>
        </p:sp>
        <p:sp>
          <p:nvSpPr>
            <p:cNvPr id="98308" name="Arc 11"/>
            <p:cNvSpPr>
              <a:spLocks/>
            </p:cNvSpPr>
            <p:nvPr/>
          </p:nvSpPr>
          <p:spPr bwMode="auto">
            <a:xfrm>
              <a:off x="5570538" y="3629025"/>
              <a:ext cx="911225" cy="950913"/>
            </a:xfrm>
            <a:custGeom>
              <a:avLst/>
              <a:gdLst>
                <a:gd name="T0" fmla="*/ 0 w 21600"/>
                <a:gd name="T1" fmla="*/ 0 h 22501"/>
                <a:gd name="T2" fmla="*/ 2147483647 w 21600"/>
                <a:gd name="T3" fmla="*/ 2147483647 h 22501"/>
                <a:gd name="T4" fmla="*/ 0 w 21600"/>
                <a:gd name="T5" fmla="*/ 2147483647 h 22501"/>
                <a:gd name="T6" fmla="*/ 0 60000 65536"/>
                <a:gd name="T7" fmla="*/ 0 60000 65536"/>
                <a:gd name="T8" fmla="*/ 0 60000 65536"/>
                <a:gd name="T9" fmla="*/ 0 w 21600"/>
                <a:gd name="T10" fmla="*/ 0 h 22501"/>
                <a:gd name="T11" fmla="*/ 21600 w 21600"/>
                <a:gd name="T12" fmla="*/ 22501 h 22501"/>
              </a:gdLst>
              <a:ahLst/>
              <a:cxnLst>
                <a:cxn ang="T6">
                  <a:pos x="T0" y="T1"/>
                </a:cxn>
                <a:cxn ang="T7">
                  <a:pos x="T2" y="T3"/>
                </a:cxn>
                <a:cxn ang="T8">
                  <a:pos x="T4" y="T5"/>
                </a:cxn>
              </a:cxnLst>
              <a:rect l="T9" t="T10" r="T11" b="T12"/>
              <a:pathLst>
                <a:path w="21600" h="22501" fill="none" extrusionOk="0">
                  <a:moveTo>
                    <a:pt x="-1" y="0"/>
                  </a:moveTo>
                  <a:cubicBezTo>
                    <a:pt x="11929" y="0"/>
                    <a:pt x="21600" y="9670"/>
                    <a:pt x="21600" y="21600"/>
                  </a:cubicBezTo>
                  <a:cubicBezTo>
                    <a:pt x="21600" y="21900"/>
                    <a:pt x="21593" y="22200"/>
                    <a:pt x="21581" y="22501"/>
                  </a:cubicBezTo>
                </a:path>
                <a:path w="21600" h="22501" stroke="0" extrusionOk="0">
                  <a:moveTo>
                    <a:pt x="-1" y="0"/>
                  </a:moveTo>
                  <a:cubicBezTo>
                    <a:pt x="11929" y="0"/>
                    <a:pt x="21600" y="9670"/>
                    <a:pt x="21600" y="21600"/>
                  </a:cubicBezTo>
                  <a:cubicBezTo>
                    <a:pt x="21600" y="21900"/>
                    <a:pt x="21593" y="22200"/>
                    <a:pt x="21581" y="22501"/>
                  </a:cubicBezTo>
                  <a:lnTo>
                    <a:pt x="0" y="21600"/>
                  </a:lnTo>
                  <a:close/>
                </a:path>
              </a:pathLst>
            </a:custGeom>
            <a:solidFill>
              <a:srgbClr val="00CCFF"/>
            </a:solidFill>
            <a:ln w="38100">
              <a:solidFill>
                <a:srgbClr val="000000"/>
              </a:solidFill>
              <a:round/>
              <a:headEnd/>
              <a:tailEnd/>
            </a:ln>
          </p:spPr>
          <p:txBody>
            <a:bodyPr wrap="none" anchor="ctr"/>
            <a:lstStyle/>
            <a:p>
              <a:endParaRPr lang="en-US"/>
            </a:p>
          </p:txBody>
        </p:sp>
        <p:sp>
          <p:nvSpPr>
            <p:cNvPr id="98309" name="Oval 30"/>
            <p:cNvSpPr>
              <a:spLocks noChangeArrowheads="1"/>
            </p:cNvSpPr>
            <p:nvPr/>
          </p:nvSpPr>
          <p:spPr bwMode="auto">
            <a:xfrm rot="5400000">
              <a:off x="3167063" y="4437062"/>
              <a:ext cx="865188" cy="862013"/>
            </a:xfrm>
            <a:prstGeom prst="ellipse">
              <a:avLst/>
            </a:prstGeom>
            <a:solidFill>
              <a:schemeClr val="bg1"/>
            </a:solidFill>
            <a:ln w="38100">
              <a:solidFill>
                <a:srgbClr val="000000"/>
              </a:solidFill>
              <a:round/>
              <a:headEnd/>
              <a:tailEnd/>
            </a:ln>
          </p:spPr>
          <p:txBody>
            <a:bodyPr wrap="none" anchor="ctr"/>
            <a:lstStyle/>
            <a:p>
              <a:endParaRPr lang="en-IN"/>
            </a:p>
          </p:txBody>
        </p:sp>
        <p:sp>
          <p:nvSpPr>
            <p:cNvPr id="98310" name="Line 31"/>
            <p:cNvSpPr>
              <a:spLocks noChangeShapeType="1"/>
            </p:cNvSpPr>
            <p:nvPr/>
          </p:nvSpPr>
          <p:spPr bwMode="auto">
            <a:xfrm rot="5400000" flipH="1">
              <a:off x="3134519" y="4587081"/>
              <a:ext cx="0" cy="573088"/>
            </a:xfrm>
            <a:prstGeom prst="line">
              <a:avLst/>
            </a:prstGeom>
            <a:noFill/>
            <a:ln w="19050">
              <a:solidFill>
                <a:srgbClr val="000000"/>
              </a:solidFill>
              <a:round/>
              <a:headEnd/>
              <a:tailEnd/>
            </a:ln>
          </p:spPr>
          <p:txBody>
            <a:bodyPr/>
            <a:lstStyle/>
            <a:p>
              <a:endParaRPr lang="en-US"/>
            </a:p>
          </p:txBody>
        </p:sp>
        <p:sp>
          <p:nvSpPr>
            <p:cNvPr id="98311" name="Line 32"/>
            <p:cNvSpPr>
              <a:spLocks noChangeShapeType="1"/>
            </p:cNvSpPr>
            <p:nvPr/>
          </p:nvSpPr>
          <p:spPr bwMode="auto">
            <a:xfrm rot="10800000">
              <a:off x="3590925" y="4135438"/>
              <a:ext cx="0" cy="573087"/>
            </a:xfrm>
            <a:prstGeom prst="line">
              <a:avLst/>
            </a:prstGeom>
            <a:noFill/>
            <a:ln w="19050">
              <a:solidFill>
                <a:srgbClr val="000000"/>
              </a:solidFill>
              <a:round/>
              <a:headEnd/>
              <a:tailEnd/>
            </a:ln>
          </p:spPr>
          <p:txBody>
            <a:bodyPr/>
            <a:lstStyle/>
            <a:p>
              <a:endParaRPr lang="en-US"/>
            </a:p>
          </p:txBody>
        </p:sp>
        <p:sp>
          <p:nvSpPr>
            <p:cNvPr id="98312" name="Line 33"/>
            <p:cNvSpPr>
              <a:spLocks noChangeShapeType="1"/>
            </p:cNvSpPr>
            <p:nvPr/>
          </p:nvSpPr>
          <p:spPr bwMode="auto">
            <a:xfrm rot="-5400000">
              <a:off x="3596482" y="4802981"/>
              <a:ext cx="0" cy="141287"/>
            </a:xfrm>
            <a:prstGeom prst="line">
              <a:avLst/>
            </a:prstGeom>
            <a:noFill/>
            <a:ln w="19050">
              <a:solidFill>
                <a:srgbClr val="000000"/>
              </a:solidFill>
              <a:round/>
              <a:headEnd/>
              <a:tailEnd/>
            </a:ln>
          </p:spPr>
          <p:txBody>
            <a:bodyPr/>
            <a:lstStyle/>
            <a:p>
              <a:endParaRPr lang="en-US"/>
            </a:p>
          </p:txBody>
        </p:sp>
        <p:sp>
          <p:nvSpPr>
            <p:cNvPr id="98313" name="Line 34"/>
            <p:cNvSpPr>
              <a:spLocks noChangeShapeType="1"/>
            </p:cNvSpPr>
            <p:nvPr/>
          </p:nvSpPr>
          <p:spPr bwMode="auto">
            <a:xfrm rot="-5400000">
              <a:off x="4034632" y="4596606"/>
              <a:ext cx="0" cy="554037"/>
            </a:xfrm>
            <a:prstGeom prst="line">
              <a:avLst/>
            </a:prstGeom>
            <a:noFill/>
            <a:ln w="19050">
              <a:solidFill>
                <a:srgbClr val="000000"/>
              </a:solidFill>
              <a:round/>
              <a:headEnd/>
              <a:tailEnd/>
            </a:ln>
          </p:spPr>
          <p:txBody>
            <a:bodyPr/>
            <a:lstStyle/>
            <a:p>
              <a:endParaRPr lang="en-US"/>
            </a:p>
          </p:txBody>
        </p:sp>
        <p:sp>
          <p:nvSpPr>
            <p:cNvPr id="98314" name="Line 35"/>
            <p:cNvSpPr>
              <a:spLocks noChangeShapeType="1"/>
            </p:cNvSpPr>
            <p:nvPr/>
          </p:nvSpPr>
          <p:spPr bwMode="auto">
            <a:xfrm rot="10800000">
              <a:off x="3590925" y="4800600"/>
              <a:ext cx="0" cy="142875"/>
            </a:xfrm>
            <a:prstGeom prst="line">
              <a:avLst/>
            </a:prstGeom>
            <a:noFill/>
            <a:ln w="19050">
              <a:solidFill>
                <a:srgbClr val="000000"/>
              </a:solidFill>
              <a:round/>
              <a:headEnd/>
              <a:tailEnd/>
            </a:ln>
          </p:spPr>
          <p:txBody>
            <a:bodyPr/>
            <a:lstStyle/>
            <a:p>
              <a:endParaRPr lang="en-US"/>
            </a:p>
          </p:txBody>
        </p:sp>
        <p:sp>
          <p:nvSpPr>
            <p:cNvPr id="98315" name="Line 36"/>
            <p:cNvSpPr>
              <a:spLocks noChangeShapeType="1"/>
            </p:cNvSpPr>
            <p:nvPr/>
          </p:nvSpPr>
          <p:spPr bwMode="auto">
            <a:xfrm rot="10800000">
              <a:off x="3590925" y="5043488"/>
              <a:ext cx="0" cy="565150"/>
            </a:xfrm>
            <a:prstGeom prst="line">
              <a:avLst/>
            </a:prstGeom>
            <a:noFill/>
            <a:ln w="19050">
              <a:solidFill>
                <a:srgbClr val="000000"/>
              </a:solidFill>
              <a:round/>
              <a:headEnd/>
              <a:tailEnd/>
            </a:ln>
          </p:spPr>
          <p:txBody>
            <a:bodyPr/>
            <a:lstStyle/>
            <a:p>
              <a:endParaRPr lang="en-US"/>
            </a:p>
          </p:txBody>
        </p:sp>
        <p:sp>
          <p:nvSpPr>
            <p:cNvPr id="109605" name="Line 37"/>
            <p:cNvSpPr>
              <a:spLocks noChangeShapeType="1"/>
            </p:cNvSpPr>
            <p:nvPr/>
          </p:nvSpPr>
          <p:spPr bwMode="auto">
            <a:xfrm flipV="1">
              <a:off x="5748338" y="3921125"/>
              <a:ext cx="527050" cy="449263"/>
            </a:xfrm>
            <a:prstGeom prst="line">
              <a:avLst/>
            </a:prstGeom>
            <a:noFill/>
            <a:ln w="19050">
              <a:solidFill>
                <a:srgbClr val="000000"/>
              </a:solidFill>
              <a:round/>
              <a:headEnd/>
              <a:tailEnd type="arrow" w="sm" len="lg"/>
            </a:ln>
          </p:spPr>
          <p:txBody>
            <a:bodyPr/>
            <a:lstStyle/>
            <a:p>
              <a:endParaRPr lang="en-US"/>
            </a:p>
          </p:txBody>
        </p:sp>
        <p:sp>
          <p:nvSpPr>
            <p:cNvPr id="98317" name="Oval 42"/>
            <p:cNvSpPr>
              <a:spLocks noChangeArrowheads="1"/>
            </p:cNvSpPr>
            <p:nvPr/>
          </p:nvSpPr>
          <p:spPr bwMode="auto">
            <a:xfrm rot="5400000">
              <a:off x="4875213" y="4435475"/>
              <a:ext cx="865188" cy="865187"/>
            </a:xfrm>
            <a:prstGeom prst="ellipse">
              <a:avLst/>
            </a:prstGeom>
            <a:solidFill>
              <a:schemeClr val="bg1"/>
            </a:solidFill>
            <a:ln w="38100">
              <a:solidFill>
                <a:srgbClr val="000000"/>
              </a:solidFill>
              <a:round/>
              <a:headEnd/>
              <a:tailEnd/>
            </a:ln>
          </p:spPr>
          <p:txBody>
            <a:bodyPr wrap="none" anchor="ctr"/>
            <a:lstStyle/>
            <a:p>
              <a:endParaRPr lang="en-IN"/>
            </a:p>
          </p:txBody>
        </p:sp>
        <p:sp>
          <p:nvSpPr>
            <p:cNvPr id="98318" name="Line 43"/>
            <p:cNvSpPr>
              <a:spLocks noChangeShapeType="1"/>
            </p:cNvSpPr>
            <p:nvPr/>
          </p:nvSpPr>
          <p:spPr bwMode="auto">
            <a:xfrm rot="-5400000">
              <a:off x="5316538" y="4802187"/>
              <a:ext cx="0" cy="142875"/>
            </a:xfrm>
            <a:prstGeom prst="line">
              <a:avLst/>
            </a:prstGeom>
            <a:noFill/>
            <a:ln w="19050">
              <a:solidFill>
                <a:srgbClr val="000000"/>
              </a:solidFill>
              <a:round/>
              <a:headEnd/>
              <a:tailEnd/>
            </a:ln>
          </p:spPr>
          <p:txBody>
            <a:bodyPr/>
            <a:lstStyle/>
            <a:p>
              <a:endParaRPr lang="en-US"/>
            </a:p>
          </p:txBody>
        </p:sp>
        <p:sp>
          <p:nvSpPr>
            <p:cNvPr id="98319" name="Line 44"/>
            <p:cNvSpPr>
              <a:spLocks noChangeShapeType="1"/>
            </p:cNvSpPr>
            <p:nvPr/>
          </p:nvSpPr>
          <p:spPr bwMode="auto">
            <a:xfrm rot="-5400000">
              <a:off x="5756275" y="4597400"/>
              <a:ext cx="0" cy="552450"/>
            </a:xfrm>
            <a:prstGeom prst="line">
              <a:avLst/>
            </a:prstGeom>
            <a:noFill/>
            <a:ln w="19050">
              <a:solidFill>
                <a:srgbClr val="000000"/>
              </a:solidFill>
              <a:round/>
              <a:headEnd/>
              <a:tailEnd/>
            </a:ln>
          </p:spPr>
          <p:txBody>
            <a:bodyPr/>
            <a:lstStyle/>
            <a:p>
              <a:endParaRPr lang="en-US"/>
            </a:p>
          </p:txBody>
        </p:sp>
        <p:sp>
          <p:nvSpPr>
            <p:cNvPr id="98320" name="Line 45"/>
            <p:cNvSpPr>
              <a:spLocks noChangeShapeType="1"/>
            </p:cNvSpPr>
            <p:nvPr/>
          </p:nvSpPr>
          <p:spPr bwMode="auto">
            <a:xfrm rot="5400000" flipH="1">
              <a:off x="4855369" y="4587081"/>
              <a:ext cx="0" cy="573088"/>
            </a:xfrm>
            <a:prstGeom prst="line">
              <a:avLst/>
            </a:prstGeom>
            <a:noFill/>
            <a:ln w="19050">
              <a:solidFill>
                <a:srgbClr val="000000"/>
              </a:solidFill>
              <a:round/>
              <a:headEnd/>
              <a:tailEnd/>
            </a:ln>
          </p:spPr>
          <p:txBody>
            <a:bodyPr/>
            <a:lstStyle/>
            <a:p>
              <a:endParaRPr lang="en-US"/>
            </a:p>
          </p:txBody>
        </p:sp>
        <p:sp>
          <p:nvSpPr>
            <p:cNvPr id="98321" name="Line 46"/>
            <p:cNvSpPr>
              <a:spLocks noChangeShapeType="1"/>
            </p:cNvSpPr>
            <p:nvPr/>
          </p:nvSpPr>
          <p:spPr bwMode="auto">
            <a:xfrm rot="10800000">
              <a:off x="5310188" y="4800600"/>
              <a:ext cx="0" cy="142875"/>
            </a:xfrm>
            <a:prstGeom prst="line">
              <a:avLst/>
            </a:prstGeom>
            <a:noFill/>
            <a:ln w="19050">
              <a:solidFill>
                <a:srgbClr val="000000"/>
              </a:solidFill>
              <a:round/>
              <a:headEnd/>
              <a:tailEnd/>
            </a:ln>
          </p:spPr>
          <p:txBody>
            <a:bodyPr/>
            <a:lstStyle/>
            <a:p>
              <a:endParaRPr lang="en-US"/>
            </a:p>
          </p:txBody>
        </p:sp>
        <p:sp>
          <p:nvSpPr>
            <p:cNvPr id="98322" name="Line 47"/>
            <p:cNvSpPr>
              <a:spLocks noChangeShapeType="1"/>
            </p:cNvSpPr>
            <p:nvPr/>
          </p:nvSpPr>
          <p:spPr bwMode="auto">
            <a:xfrm rot="10800000">
              <a:off x="5310188" y="4135438"/>
              <a:ext cx="0" cy="573087"/>
            </a:xfrm>
            <a:prstGeom prst="line">
              <a:avLst/>
            </a:prstGeom>
            <a:noFill/>
            <a:ln w="19050">
              <a:solidFill>
                <a:srgbClr val="000000"/>
              </a:solidFill>
              <a:round/>
              <a:headEnd/>
              <a:tailEnd/>
            </a:ln>
          </p:spPr>
          <p:txBody>
            <a:bodyPr/>
            <a:lstStyle/>
            <a:p>
              <a:endParaRPr lang="en-US"/>
            </a:p>
          </p:txBody>
        </p:sp>
        <p:sp>
          <p:nvSpPr>
            <p:cNvPr id="98323" name="Line 48"/>
            <p:cNvSpPr>
              <a:spLocks noChangeShapeType="1"/>
            </p:cNvSpPr>
            <p:nvPr/>
          </p:nvSpPr>
          <p:spPr bwMode="auto">
            <a:xfrm rot="10800000">
              <a:off x="5310188" y="5043488"/>
              <a:ext cx="0" cy="565150"/>
            </a:xfrm>
            <a:prstGeom prst="line">
              <a:avLst/>
            </a:prstGeom>
            <a:noFill/>
            <a:ln w="19050">
              <a:solidFill>
                <a:srgbClr val="000000"/>
              </a:solidFill>
              <a:round/>
              <a:headEnd/>
              <a:tailEnd/>
            </a:ln>
          </p:spPr>
          <p:txBody>
            <a:bodyPr/>
            <a:lstStyle/>
            <a:p>
              <a:endParaRPr lang="en-US"/>
            </a:p>
          </p:txBody>
        </p:sp>
        <p:sp>
          <p:nvSpPr>
            <p:cNvPr id="98326" name="Line 12"/>
            <p:cNvSpPr>
              <a:spLocks noChangeShapeType="1"/>
            </p:cNvSpPr>
            <p:nvPr/>
          </p:nvSpPr>
          <p:spPr bwMode="auto">
            <a:xfrm>
              <a:off x="2852738" y="5837238"/>
              <a:ext cx="0" cy="746125"/>
            </a:xfrm>
            <a:prstGeom prst="line">
              <a:avLst/>
            </a:prstGeom>
            <a:noFill/>
            <a:ln w="19050">
              <a:solidFill>
                <a:srgbClr val="000000"/>
              </a:solidFill>
              <a:round/>
              <a:headEnd/>
              <a:tailEnd/>
            </a:ln>
          </p:spPr>
          <p:txBody>
            <a:bodyPr/>
            <a:lstStyle/>
            <a:p>
              <a:endParaRPr lang="en-US"/>
            </a:p>
          </p:txBody>
        </p:sp>
        <p:sp>
          <p:nvSpPr>
            <p:cNvPr id="98327" name="Line 13"/>
            <p:cNvSpPr>
              <a:spLocks noChangeShapeType="1"/>
            </p:cNvSpPr>
            <p:nvPr/>
          </p:nvSpPr>
          <p:spPr bwMode="auto">
            <a:xfrm>
              <a:off x="6483350" y="5837238"/>
              <a:ext cx="0" cy="750887"/>
            </a:xfrm>
            <a:prstGeom prst="line">
              <a:avLst/>
            </a:prstGeom>
            <a:noFill/>
            <a:ln w="19050">
              <a:solidFill>
                <a:srgbClr val="000000"/>
              </a:solidFill>
              <a:round/>
              <a:headEnd/>
              <a:tailEnd/>
            </a:ln>
          </p:spPr>
          <p:txBody>
            <a:bodyPr/>
            <a:lstStyle/>
            <a:p>
              <a:endParaRPr lang="en-US"/>
            </a:p>
          </p:txBody>
        </p:sp>
        <p:sp>
          <p:nvSpPr>
            <p:cNvPr id="98328" name="Line 14"/>
            <p:cNvSpPr>
              <a:spLocks noChangeShapeType="1"/>
            </p:cNvSpPr>
            <p:nvPr/>
          </p:nvSpPr>
          <p:spPr bwMode="auto">
            <a:xfrm flipV="1">
              <a:off x="3587750" y="2971800"/>
              <a:ext cx="0" cy="1079500"/>
            </a:xfrm>
            <a:prstGeom prst="line">
              <a:avLst/>
            </a:prstGeom>
            <a:noFill/>
            <a:ln w="19050">
              <a:solidFill>
                <a:srgbClr val="000000"/>
              </a:solidFill>
              <a:round/>
              <a:headEnd/>
              <a:tailEnd/>
            </a:ln>
          </p:spPr>
          <p:txBody>
            <a:bodyPr/>
            <a:lstStyle/>
            <a:p>
              <a:endParaRPr lang="en-US"/>
            </a:p>
          </p:txBody>
        </p:sp>
        <p:sp>
          <p:nvSpPr>
            <p:cNvPr id="98329" name="Line 15"/>
            <p:cNvSpPr>
              <a:spLocks noChangeShapeType="1"/>
            </p:cNvSpPr>
            <p:nvPr/>
          </p:nvSpPr>
          <p:spPr bwMode="auto">
            <a:xfrm flipV="1">
              <a:off x="5308600" y="2981325"/>
              <a:ext cx="0" cy="1069975"/>
            </a:xfrm>
            <a:prstGeom prst="line">
              <a:avLst/>
            </a:prstGeom>
            <a:noFill/>
            <a:ln w="19050">
              <a:solidFill>
                <a:srgbClr val="000000"/>
              </a:solidFill>
              <a:round/>
              <a:headEnd/>
              <a:tailEnd/>
            </a:ln>
          </p:spPr>
          <p:txBody>
            <a:bodyPr/>
            <a:lstStyle/>
            <a:p>
              <a:endParaRPr lang="en-US"/>
            </a:p>
          </p:txBody>
        </p:sp>
        <p:sp>
          <p:nvSpPr>
            <p:cNvPr id="98330" name="Line 16"/>
            <p:cNvSpPr>
              <a:spLocks noChangeShapeType="1"/>
            </p:cNvSpPr>
            <p:nvPr/>
          </p:nvSpPr>
          <p:spPr bwMode="auto">
            <a:xfrm flipV="1">
              <a:off x="3587750" y="2978150"/>
              <a:ext cx="0" cy="1069975"/>
            </a:xfrm>
            <a:prstGeom prst="line">
              <a:avLst/>
            </a:prstGeom>
            <a:noFill/>
            <a:ln w="19050">
              <a:solidFill>
                <a:srgbClr val="000000"/>
              </a:solidFill>
              <a:round/>
              <a:headEnd/>
              <a:tailEnd/>
            </a:ln>
          </p:spPr>
          <p:txBody>
            <a:bodyPr/>
            <a:lstStyle/>
            <a:p>
              <a:endParaRPr lang="en-US"/>
            </a:p>
          </p:txBody>
        </p:sp>
        <p:sp>
          <p:nvSpPr>
            <p:cNvPr id="98331" name="Line 17"/>
            <p:cNvSpPr>
              <a:spLocks noChangeShapeType="1"/>
            </p:cNvSpPr>
            <p:nvPr/>
          </p:nvSpPr>
          <p:spPr bwMode="auto">
            <a:xfrm flipV="1">
              <a:off x="2852738" y="2979738"/>
              <a:ext cx="0" cy="568325"/>
            </a:xfrm>
            <a:prstGeom prst="line">
              <a:avLst/>
            </a:prstGeom>
            <a:noFill/>
            <a:ln w="19050">
              <a:solidFill>
                <a:srgbClr val="000000"/>
              </a:solidFill>
              <a:round/>
              <a:headEnd/>
              <a:tailEnd/>
            </a:ln>
          </p:spPr>
          <p:txBody>
            <a:bodyPr/>
            <a:lstStyle/>
            <a:p>
              <a:endParaRPr lang="en-US"/>
            </a:p>
          </p:txBody>
        </p:sp>
        <p:sp>
          <p:nvSpPr>
            <p:cNvPr id="98332" name="Line 18"/>
            <p:cNvSpPr>
              <a:spLocks noChangeShapeType="1"/>
            </p:cNvSpPr>
            <p:nvPr/>
          </p:nvSpPr>
          <p:spPr bwMode="auto">
            <a:xfrm>
              <a:off x="2827338" y="3082925"/>
              <a:ext cx="822325" cy="0"/>
            </a:xfrm>
            <a:prstGeom prst="line">
              <a:avLst/>
            </a:prstGeom>
            <a:noFill/>
            <a:ln w="19050">
              <a:solidFill>
                <a:srgbClr val="000000"/>
              </a:solidFill>
              <a:round/>
              <a:headEnd type="arrow" w="sm" len="lg"/>
              <a:tailEnd type="arrow" w="sm" len="lg"/>
            </a:ln>
          </p:spPr>
          <p:txBody>
            <a:bodyPr/>
            <a:lstStyle/>
            <a:p>
              <a:endParaRPr lang="en-US"/>
            </a:p>
          </p:txBody>
        </p:sp>
        <p:sp>
          <p:nvSpPr>
            <p:cNvPr id="98333" name="Line 19"/>
            <p:cNvSpPr>
              <a:spLocks noChangeShapeType="1"/>
            </p:cNvSpPr>
            <p:nvPr/>
          </p:nvSpPr>
          <p:spPr bwMode="auto">
            <a:xfrm>
              <a:off x="3554413" y="3082925"/>
              <a:ext cx="1784350" cy="0"/>
            </a:xfrm>
            <a:prstGeom prst="line">
              <a:avLst/>
            </a:prstGeom>
            <a:noFill/>
            <a:ln w="19050">
              <a:solidFill>
                <a:srgbClr val="000000"/>
              </a:solidFill>
              <a:round/>
              <a:headEnd type="arrow" w="sm" len="lg"/>
              <a:tailEnd type="arrow" w="sm" len="lg"/>
            </a:ln>
          </p:spPr>
          <p:txBody>
            <a:bodyPr/>
            <a:lstStyle/>
            <a:p>
              <a:endParaRPr lang="en-US"/>
            </a:p>
          </p:txBody>
        </p:sp>
        <p:sp>
          <p:nvSpPr>
            <p:cNvPr id="98334" name="Line 20"/>
            <p:cNvSpPr>
              <a:spLocks noChangeShapeType="1"/>
            </p:cNvSpPr>
            <p:nvPr/>
          </p:nvSpPr>
          <p:spPr bwMode="auto">
            <a:xfrm>
              <a:off x="2813050" y="6475413"/>
              <a:ext cx="3702050" cy="0"/>
            </a:xfrm>
            <a:prstGeom prst="line">
              <a:avLst/>
            </a:prstGeom>
            <a:noFill/>
            <a:ln w="19050">
              <a:solidFill>
                <a:srgbClr val="000000"/>
              </a:solidFill>
              <a:round/>
              <a:headEnd type="arrow" w="sm" len="lg"/>
              <a:tailEnd type="arrow" w="sm" len="lg"/>
            </a:ln>
          </p:spPr>
          <p:txBody>
            <a:bodyPr/>
            <a:lstStyle/>
            <a:p>
              <a:endParaRPr lang="en-US"/>
            </a:p>
          </p:txBody>
        </p:sp>
        <p:sp>
          <p:nvSpPr>
            <p:cNvPr id="109589" name="Line 21"/>
            <p:cNvSpPr>
              <a:spLocks noChangeShapeType="1"/>
            </p:cNvSpPr>
            <p:nvPr/>
          </p:nvSpPr>
          <p:spPr bwMode="auto">
            <a:xfrm>
              <a:off x="6002338" y="3128963"/>
              <a:ext cx="280987" cy="0"/>
            </a:xfrm>
            <a:prstGeom prst="line">
              <a:avLst/>
            </a:prstGeom>
            <a:noFill/>
            <a:ln w="19050">
              <a:solidFill>
                <a:srgbClr val="000000"/>
              </a:solidFill>
              <a:round/>
              <a:headEnd/>
              <a:tailEnd/>
            </a:ln>
          </p:spPr>
          <p:txBody>
            <a:bodyPr/>
            <a:lstStyle/>
            <a:p>
              <a:endParaRPr lang="en-US"/>
            </a:p>
          </p:txBody>
        </p:sp>
        <p:sp>
          <p:nvSpPr>
            <p:cNvPr id="98336" name="Line 26"/>
            <p:cNvSpPr>
              <a:spLocks noChangeShapeType="1"/>
            </p:cNvSpPr>
            <p:nvPr/>
          </p:nvSpPr>
          <p:spPr bwMode="auto">
            <a:xfrm>
              <a:off x="6107113" y="4876800"/>
              <a:ext cx="1165225" cy="0"/>
            </a:xfrm>
            <a:prstGeom prst="line">
              <a:avLst/>
            </a:prstGeom>
            <a:noFill/>
            <a:ln w="19050">
              <a:solidFill>
                <a:srgbClr val="000000"/>
              </a:solidFill>
              <a:round/>
              <a:headEnd/>
              <a:tailEnd/>
            </a:ln>
          </p:spPr>
          <p:txBody>
            <a:bodyPr/>
            <a:lstStyle/>
            <a:p>
              <a:endParaRPr lang="en-US"/>
            </a:p>
          </p:txBody>
        </p:sp>
        <p:sp>
          <p:nvSpPr>
            <p:cNvPr id="98337" name="Line 27"/>
            <p:cNvSpPr>
              <a:spLocks noChangeShapeType="1"/>
            </p:cNvSpPr>
            <p:nvPr/>
          </p:nvSpPr>
          <p:spPr bwMode="auto">
            <a:xfrm>
              <a:off x="6562725" y="5749925"/>
              <a:ext cx="715963" cy="0"/>
            </a:xfrm>
            <a:prstGeom prst="line">
              <a:avLst/>
            </a:prstGeom>
            <a:noFill/>
            <a:ln w="19050">
              <a:solidFill>
                <a:srgbClr val="000000"/>
              </a:solidFill>
              <a:round/>
              <a:headEnd/>
              <a:tailEnd/>
            </a:ln>
          </p:spPr>
          <p:txBody>
            <a:bodyPr/>
            <a:lstStyle/>
            <a:p>
              <a:endParaRPr lang="en-US"/>
            </a:p>
          </p:txBody>
        </p:sp>
        <p:sp>
          <p:nvSpPr>
            <p:cNvPr id="98338" name="Line 28"/>
            <p:cNvSpPr>
              <a:spLocks noChangeShapeType="1"/>
            </p:cNvSpPr>
            <p:nvPr/>
          </p:nvSpPr>
          <p:spPr bwMode="auto">
            <a:xfrm>
              <a:off x="7167563" y="4840288"/>
              <a:ext cx="0" cy="939800"/>
            </a:xfrm>
            <a:prstGeom prst="line">
              <a:avLst/>
            </a:prstGeom>
            <a:noFill/>
            <a:ln w="19050">
              <a:solidFill>
                <a:srgbClr val="000000"/>
              </a:solidFill>
              <a:round/>
              <a:headEnd type="arrow" w="sm" len="lg"/>
              <a:tailEnd type="arrow" w="sm" len="lg"/>
            </a:ln>
          </p:spPr>
          <p:txBody>
            <a:bodyPr/>
            <a:lstStyle/>
            <a:p>
              <a:endParaRPr lang="en-US"/>
            </a:p>
          </p:txBody>
        </p:sp>
        <p:sp>
          <p:nvSpPr>
            <p:cNvPr id="109606" name="Line 38"/>
            <p:cNvSpPr>
              <a:spLocks noChangeShapeType="1"/>
            </p:cNvSpPr>
            <p:nvPr/>
          </p:nvSpPr>
          <p:spPr bwMode="auto">
            <a:xfrm flipV="1">
              <a:off x="6237288" y="3636963"/>
              <a:ext cx="368300" cy="312737"/>
            </a:xfrm>
            <a:prstGeom prst="line">
              <a:avLst/>
            </a:prstGeom>
            <a:noFill/>
            <a:ln w="19050">
              <a:solidFill>
                <a:srgbClr val="000000"/>
              </a:solidFill>
              <a:round/>
              <a:headEnd/>
              <a:tailEnd type="none" w="sm" len="med"/>
            </a:ln>
          </p:spPr>
          <p:txBody>
            <a:bodyPr/>
            <a:lstStyle/>
            <a:p>
              <a:endParaRPr lang="en-US"/>
            </a:p>
          </p:txBody>
        </p:sp>
        <p:sp>
          <p:nvSpPr>
            <p:cNvPr id="109607" name="Line 39"/>
            <p:cNvSpPr>
              <a:spLocks noChangeShapeType="1"/>
            </p:cNvSpPr>
            <p:nvPr/>
          </p:nvSpPr>
          <p:spPr bwMode="auto">
            <a:xfrm>
              <a:off x="6597650" y="3641725"/>
              <a:ext cx="279400" cy="0"/>
            </a:xfrm>
            <a:prstGeom prst="line">
              <a:avLst/>
            </a:prstGeom>
            <a:noFill/>
            <a:ln w="19050">
              <a:solidFill>
                <a:srgbClr val="000000"/>
              </a:solidFill>
              <a:round/>
              <a:headEnd/>
              <a:tailEnd/>
            </a:ln>
          </p:spPr>
          <p:txBody>
            <a:bodyPr/>
            <a:lstStyle/>
            <a:p>
              <a:endParaRPr lang="en-US"/>
            </a:p>
          </p:txBody>
        </p:sp>
        <p:sp>
          <p:nvSpPr>
            <p:cNvPr id="109609" name="Freeform 41"/>
            <p:cNvSpPr>
              <a:spLocks/>
            </p:cNvSpPr>
            <p:nvPr/>
          </p:nvSpPr>
          <p:spPr bwMode="auto">
            <a:xfrm>
              <a:off x="5480050" y="3122613"/>
              <a:ext cx="525463" cy="1374775"/>
            </a:xfrm>
            <a:custGeom>
              <a:avLst/>
              <a:gdLst>
                <a:gd name="T0" fmla="*/ 0 w 234"/>
                <a:gd name="T1" fmla="*/ 2147483647 h 613"/>
                <a:gd name="T2" fmla="*/ 2147483647 w 234"/>
                <a:gd name="T3" fmla="*/ 0 h 613"/>
                <a:gd name="T4" fmla="*/ 0 60000 65536"/>
                <a:gd name="T5" fmla="*/ 0 60000 65536"/>
                <a:gd name="T6" fmla="*/ 0 w 234"/>
                <a:gd name="T7" fmla="*/ 0 h 613"/>
                <a:gd name="T8" fmla="*/ 234 w 234"/>
                <a:gd name="T9" fmla="*/ 613 h 613"/>
              </a:gdLst>
              <a:ahLst/>
              <a:cxnLst>
                <a:cxn ang="T4">
                  <a:pos x="T0" y="T1"/>
                </a:cxn>
                <a:cxn ang="T5">
                  <a:pos x="T2" y="T3"/>
                </a:cxn>
              </a:cxnLst>
              <a:rect l="T6" t="T7" r="T8" b="T9"/>
              <a:pathLst>
                <a:path w="234" h="613">
                  <a:moveTo>
                    <a:pt x="0" y="613"/>
                  </a:moveTo>
                  <a:lnTo>
                    <a:pt x="234" y="0"/>
                  </a:lnTo>
                </a:path>
              </a:pathLst>
            </a:custGeom>
            <a:noFill/>
            <a:ln w="19050">
              <a:solidFill>
                <a:srgbClr val="000000"/>
              </a:solidFill>
              <a:round/>
              <a:headEnd type="arrow" w="sm" len="lg"/>
              <a:tailEnd/>
            </a:ln>
          </p:spPr>
          <p:txBody>
            <a:bodyPr/>
            <a:lstStyle/>
            <a:p>
              <a:endParaRPr lang="en-US"/>
            </a:p>
          </p:txBody>
        </p:sp>
        <p:sp>
          <p:nvSpPr>
            <p:cNvPr id="98342" name="Line 49"/>
            <p:cNvSpPr>
              <a:spLocks noChangeShapeType="1"/>
            </p:cNvSpPr>
            <p:nvPr/>
          </p:nvSpPr>
          <p:spPr bwMode="auto">
            <a:xfrm flipH="1" flipV="1">
              <a:off x="2043113" y="4081463"/>
              <a:ext cx="361950" cy="447675"/>
            </a:xfrm>
            <a:prstGeom prst="line">
              <a:avLst/>
            </a:prstGeom>
            <a:noFill/>
            <a:ln w="19050">
              <a:solidFill>
                <a:srgbClr val="000000"/>
              </a:solidFill>
              <a:round/>
              <a:headEnd/>
              <a:tailEnd/>
            </a:ln>
          </p:spPr>
          <p:txBody>
            <a:bodyPr/>
            <a:lstStyle/>
            <a:p>
              <a:endParaRPr lang="en-US"/>
            </a:p>
          </p:txBody>
        </p:sp>
        <p:sp>
          <p:nvSpPr>
            <p:cNvPr id="98343" name="Arc 50"/>
            <p:cNvSpPr>
              <a:spLocks/>
            </p:cNvSpPr>
            <p:nvPr/>
          </p:nvSpPr>
          <p:spPr bwMode="auto">
            <a:xfrm>
              <a:off x="1682750" y="4140200"/>
              <a:ext cx="1203325" cy="2071688"/>
            </a:xfrm>
            <a:custGeom>
              <a:avLst/>
              <a:gdLst>
                <a:gd name="T0" fmla="*/ 2147483647 w 22501"/>
                <a:gd name="T1" fmla="*/ 2147483647 h 38756"/>
                <a:gd name="T2" fmla="*/ 2147483647 w 22501"/>
                <a:gd name="T3" fmla="*/ 0 h 38756"/>
                <a:gd name="T4" fmla="*/ 2147483647 w 22501"/>
                <a:gd name="T5" fmla="*/ 2147483647 h 38756"/>
                <a:gd name="T6" fmla="*/ 0 60000 65536"/>
                <a:gd name="T7" fmla="*/ 0 60000 65536"/>
                <a:gd name="T8" fmla="*/ 0 60000 65536"/>
                <a:gd name="T9" fmla="*/ 0 w 22501"/>
                <a:gd name="T10" fmla="*/ 0 h 38756"/>
                <a:gd name="T11" fmla="*/ 22501 w 22501"/>
                <a:gd name="T12" fmla="*/ 38756 h 38756"/>
              </a:gdLst>
              <a:ahLst/>
              <a:cxnLst>
                <a:cxn ang="T6">
                  <a:pos x="T0" y="T1"/>
                </a:cxn>
                <a:cxn ang="T7">
                  <a:pos x="T2" y="T3"/>
                </a:cxn>
                <a:cxn ang="T8">
                  <a:pos x="T4" y="T5"/>
                </a:cxn>
              </a:cxnLst>
              <a:rect l="T9" t="T10" r="T11" b="T12"/>
              <a:pathLst>
                <a:path w="22501" h="38756" fill="none" extrusionOk="0">
                  <a:moveTo>
                    <a:pt x="22501" y="38737"/>
                  </a:moveTo>
                  <a:cubicBezTo>
                    <a:pt x="22200" y="38749"/>
                    <a:pt x="21900" y="38755"/>
                    <a:pt x="21600" y="38756"/>
                  </a:cubicBezTo>
                  <a:cubicBezTo>
                    <a:pt x="9670" y="38756"/>
                    <a:pt x="0" y="29085"/>
                    <a:pt x="0" y="17156"/>
                  </a:cubicBezTo>
                  <a:cubicBezTo>
                    <a:pt x="-1" y="10429"/>
                    <a:pt x="3133" y="4087"/>
                    <a:pt x="8476" y="0"/>
                  </a:cubicBezTo>
                </a:path>
                <a:path w="22501" h="38756" stroke="0" extrusionOk="0">
                  <a:moveTo>
                    <a:pt x="22501" y="38737"/>
                  </a:moveTo>
                  <a:cubicBezTo>
                    <a:pt x="22200" y="38749"/>
                    <a:pt x="21900" y="38755"/>
                    <a:pt x="21600" y="38756"/>
                  </a:cubicBezTo>
                  <a:cubicBezTo>
                    <a:pt x="9670" y="38756"/>
                    <a:pt x="0" y="29085"/>
                    <a:pt x="0" y="17156"/>
                  </a:cubicBezTo>
                  <a:cubicBezTo>
                    <a:pt x="-1" y="10429"/>
                    <a:pt x="3133" y="4087"/>
                    <a:pt x="8476" y="0"/>
                  </a:cubicBezTo>
                  <a:lnTo>
                    <a:pt x="21600" y="17156"/>
                  </a:lnTo>
                  <a:close/>
                </a:path>
              </a:pathLst>
            </a:custGeom>
            <a:noFill/>
            <a:ln w="19050">
              <a:solidFill>
                <a:srgbClr val="000000"/>
              </a:solidFill>
              <a:round/>
              <a:headEnd type="arrow" w="sm" len="lg"/>
              <a:tailEnd type="arrow" w="sm" len="lg"/>
            </a:ln>
          </p:spPr>
          <p:txBody>
            <a:bodyPr wrap="none" anchor="ctr"/>
            <a:lstStyle/>
            <a:p>
              <a:endParaRPr lang="en-US"/>
            </a:p>
          </p:txBody>
        </p:sp>
        <p:sp>
          <p:nvSpPr>
            <p:cNvPr id="98344" name="Text Box 52"/>
            <p:cNvSpPr txBox="1">
              <a:spLocks noChangeArrowheads="1"/>
            </p:cNvSpPr>
            <p:nvPr/>
          </p:nvSpPr>
          <p:spPr bwMode="auto">
            <a:xfrm>
              <a:off x="2963863" y="2714625"/>
              <a:ext cx="466725" cy="395288"/>
            </a:xfrm>
            <a:prstGeom prst="rect">
              <a:avLst/>
            </a:prstGeom>
            <a:noFill/>
            <a:ln w="9525">
              <a:noFill/>
              <a:miter lim="800000"/>
              <a:headEnd/>
              <a:tailEnd/>
            </a:ln>
          </p:spPr>
          <p:txBody>
            <a:bodyPr wrap="none">
              <a:spAutoFit/>
            </a:bodyPr>
            <a:lstStyle/>
            <a:p>
              <a:r>
                <a:rPr lang="en-US" sz="2000">
                  <a:solidFill>
                    <a:srgbClr val="000000"/>
                  </a:solidFill>
                </a:rPr>
                <a:t>10</a:t>
              </a:r>
              <a:endParaRPr lang="th-TH" sz="2000">
                <a:solidFill>
                  <a:srgbClr val="000000"/>
                </a:solidFill>
              </a:endParaRPr>
            </a:p>
          </p:txBody>
        </p:sp>
        <p:sp>
          <p:nvSpPr>
            <p:cNvPr id="98345" name="Text Box 53"/>
            <p:cNvSpPr txBox="1">
              <a:spLocks noChangeArrowheads="1"/>
            </p:cNvSpPr>
            <p:nvPr/>
          </p:nvSpPr>
          <p:spPr bwMode="auto">
            <a:xfrm>
              <a:off x="4225925" y="2722563"/>
              <a:ext cx="466725" cy="396875"/>
            </a:xfrm>
            <a:prstGeom prst="rect">
              <a:avLst/>
            </a:prstGeom>
            <a:noFill/>
            <a:ln w="9525">
              <a:noFill/>
              <a:miter lim="800000"/>
              <a:headEnd/>
              <a:tailEnd/>
            </a:ln>
          </p:spPr>
          <p:txBody>
            <a:bodyPr wrap="none">
              <a:spAutoFit/>
            </a:bodyPr>
            <a:lstStyle/>
            <a:p>
              <a:r>
                <a:rPr lang="en-US" sz="2000">
                  <a:solidFill>
                    <a:srgbClr val="000000"/>
                  </a:solidFill>
                </a:rPr>
                <a:t>27</a:t>
              </a:r>
              <a:endParaRPr lang="th-TH" sz="2000">
                <a:solidFill>
                  <a:srgbClr val="000000"/>
                </a:solidFill>
              </a:endParaRPr>
            </a:p>
          </p:txBody>
        </p:sp>
        <p:sp>
          <p:nvSpPr>
            <p:cNvPr id="98346" name="Text Box 54"/>
            <p:cNvSpPr txBox="1">
              <a:spLocks noChangeArrowheads="1"/>
            </p:cNvSpPr>
            <p:nvPr/>
          </p:nvSpPr>
          <p:spPr bwMode="auto">
            <a:xfrm>
              <a:off x="4408488" y="6116638"/>
              <a:ext cx="466725" cy="396875"/>
            </a:xfrm>
            <a:prstGeom prst="rect">
              <a:avLst/>
            </a:prstGeom>
            <a:noFill/>
            <a:ln w="9525">
              <a:noFill/>
              <a:miter lim="800000"/>
              <a:headEnd/>
              <a:tailEnd/>
            </a:ln>
          </p:spPr>
          <p:txBody>
            <a:bodyPr wrap="none">
              <a:spAutoFit/>
            </a:bodyPr>
            <a:lstStyle/>
            <a:p>
              <a:r>
                <a:rPr lang="en-US" sz="2000">
                  <a:solidFill>
                    <a:srgbClr val="000000"/>
                  </a:solidFill>
                </a:rPr>
                <a:t>43</a:t>
              </a:r>
              <a:endParaRPr lang="th-TH" sz="2000">
                <a:solidFill>
                  <a:srgbClr val="000000"/>
                </a:solidFill>
              </a:endParaRPr>
            </a:p>
          </p:txBody>
        </p:sp>
        <p:sp>
          <p:nvSpPr>
            <p:cNvPr id="98347" name="Text Box 55"/>
            <p:cNvSpPr txBox="1">
              <a:spLocks noChangeArrowheads="1"/>
            </p:cNvSpPr>
            <p:nvPr/>
          </p:nvSpPr>
          <p:spPr bwMode="auto">
            <a:xfrm rot="-5400000">
              <a:off x="6777038" y="5124450"/>
              <a:ext cx="466725" cy="396875"/>
            </a:xfrm>
            <a:prstGeom prst="rect">
              <a:avLst/>
            </a:prstGeom>
            <a:noFill/>
            <a:ln w="9525">
              <a:noFill/>
              <a:miter lim="800000"/>
              <a:headEnd/>
              <a:tailEnd/>
            </a:ln>
          </p:spPr>
          <p:txBody>
            <a:bodyPr wrap="none">
              <a:spAutoFit/>
            </a:bodyPr>
            <a:lstStyle/>
            <a:p>
              <a:r>
                <a:rPr lang="en-US" sz="2000">
                  <a:solidFill>
                    <a:srgbClr val="000000"/>
                  </a:solidFill>
                </a:rPr>
                <a:t>13</a:t>
              </a:r>
              <a:endParaRPr lang="th-TH" sz="2000">
                <a:solidFill>
                  <a:srgbClr val="000000"/>
                </a:solidFill>
              </a:endParaRPr>
            </a:p>
          </p:txBody>
        </p:sp>
        <p:sp>
          <p:nvSpPr>
            <p:cNvPr id="98348" name="Text Box 56"/>
            <p:cNvSpPr txBox="1">
              <a:spLocks noChangeArrowheads="1"/>
            </p:cNvSpPr>
            <p:nvPr/>
          </p:nvSpPr>
          <p:spPr bwMode="auto">
            <a:xfrm rot="4168347">
              <a:off x="1594644" y="5199856"/>
              <a:ext cx="700088" cy="396875"/>
            </a:xfrm>
            <a:prstGeom prst="rect">
              <a:avLst/>
            </a:prstGeom>
            <a:noFill/>
            <a:ln w="9525">
              <a:noFill/>
              <a:miter lim="800000"/>
              <a:headEnd/>
              <a:tailEnd/>
            </a:ln>
          </p:spPr>
          <p:txBody>
            <a:bodyPr wrap="none">
              <a:spAutoFit/>
            </a:bodyPr>
            <a:lstStyle/>
            <a:p>
              <a:r>
                <a:rPr lang="en-US" sz="2000">
                  <a:solidFill>
                    <a:srgbClr val="000000"/>
                  </a:solidFill>
                </a:rPr>
                <a:t>123</a:t>
              </a:r>
              <a:r>
                <a:rPr lang="en-US" sz="2000" baseline="30000">
                  <a:solidFill>
                    <a:srgbClr val="000000"/>
                  </a:solidFill>
                </a:rPr>
                <a:t>o</a:t>
              </a:r>
              <a:endParaRPr lang="th-TH" sz="2000" baseline="30000">
                <a:solidFill>
                  <a:srgbClr val="000000"/>
                </a:solidFill>
              </a:endParaRPr>
            </a:p>
          </p:txBody>
        </p:sp>
        <p:sp>
          <p:nvSpPr>
            <p:cNvPr id="109625" name="Text Box 57"/>
            <p:cNvSpPr txBox="1">
              <a:spLocks noChangeArrowheads="1"/>
            </p:cNvSpPr>
            <p:nvPr/>
          </p:nvSpPr>
          <p:spPr bwMode="auto">
            <a:xfrm>
              <a:off x="5899150" y="2782888"/>
              <a:ext cx="1979613" cy="396875"/>
            </a:xfrm>
            <a:prstGeom prst="rect">
              <a:avLst/>
            </a:prstGeom>
            <a:noFill/>
            <a:ln w="9525">
              <a:noFill/>
              <a:miter lim="800000"/>
              <a:headEnd/>
              <a:tailEnd/>
            </a:ln>
          </p:spPr>
          <p:txBody>
            <a:bodyPr>
              <a:spAutoFit/>
            </a:bodyPr>
            <a:lstStyle/>
            <a:p>
              <a:r>
                <a:rPr lang="en-US" sz="2000" dirty="0">
                  <a:solidFill>
                    <a:srgbClr val="000000"/>
                  </a:solidFill>
                </a:rPr>
                <a:t>10 Drill, 2 Holes</a:t>
              </a:r>
              <a:endParaRPr lang="th-TH" sz="2000" dirty="0">
                <a:solidFill>
                  <a:srgbClr val="000000"/>
                </a:solidFill>
              </a:endParaRPr>
            </a:p>
          </p:txBody>
        </p:sp>
        <p:sp>
          <p:nvSpPr>
            <p:cNvPr id="109626" name="Text Box 58"/>
            <p:cNvSpPr txBox="1">
              <a:spLocks noChangeArrowheads="1"/>
            </p:cNvSpPr>
            <p:nvPr/>
          </p:nvSpPr>
          <p:spPr bwMode="auto">
            <a:xfrm>
              <a:off x="6496050" y="3278188"/>
              <a:ext cx="650875" cy="396875"/>
            </a:xfrm>
            <a:prstGeom prst="rect">
              <a:avLst/>
            </a:prstGeom>
            <a:noFill/>
            <a:ln w="9525">
              <a:noFill/>
              <a:miter lim="800000"/>
              <a:headEnd/>
              <a:tailEnd/>
            </a:ln>
          </p:spPr>
          <p:txBody>
            <a:bodyPr wrap="none">
              <a:spAutoFit/>
            </a:bodyPr>
            <a:lstStyle/>
            <a:p>
              <a:r>
                <a:rPr lang="en-US" sz="2000">
                  <a:solidFill>
                    <a:srgbClr val="000000"/>
                  </a:solidFill>
                </a:rPr>
                <a:t>R16</a:t>
              </a:r>
              <a:endParaRPr lang="th-TH" sz="2000">
                <a:solidFill>
                  <a:srgbClr val="000000"/>
                </a:solidFill>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9574"/>
                                        </p:tgtEl>
                                        <p:attrNameLst>
                                          <p:attrName>style.visibility</p:attrName>
                                        </p:attrNameLst>
                                      </p:cBhvr>
                                      <p:to>
                                        <p:strVal val="visible"/>
                                      </p:to>
                                    </p:set>
                                    <p:animEffect transition="in" filter="fade">
                                      <p:cBhvr>
                                        <p:cTn id="7" dur="1000"/>
                                        <p:tgtEl>
                                          <p:spTgt spid="109574"/>
                                        </p:tgtEl>
                                      </p:cBhvr>
                                    </p:animEffect>
                                    <p:anim calcmode="lin" valueType="num">
                                      <p:cBhvr>
                                        <p:cTn id="8" dur="1000" fill="hold"/>
                                        <p:tgtEl>
                                          <p:spTgt spid="109574"/>
                                        </p:tgtEl>
                                        <p:attrNameLst>
                                          <p:attrName>ppt_x</p:attrName>
                                        </p:attrNameLst>
                                      </p:cBhvr>
                                      <p:tavLst>
                                        <p:tav tm="0">
                                          <p:val>
                                            <p:strVal val="#ppt_x"/>
                                          </p:val>
                                        </p:tav>
                                        <p:tav tm="100000">
                                          <p:val>
                                            <p:strVal val="#ppt_x"/>
                                          </p:val>
                                        </p:tav>
                                      </p:tavLst>
                                    </p:anim>
                                    <p:anim calcmode="lin" valueType="num">
                                      <p:cBhvr>
                                        <p:cTn id="9" dur="1000" fill="hold"/>
                                        <p:tgtEl>
                                          <p:spTgt spid="1095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0" name="AutoShape 90"/>
          <p:cNvSpPr>
            <a:spLocks noChangeArrowheads="1"/>
          </p:cNvSpPr>
          <p:nvPr/>
        </p:nvSpPr>
        <p:spPr bwMode="auto">
          <a:xfrm>
            <a:off x="2946400" y="2044700"/>
            <a:ext cx="3200400" cy="3201988"/>
          </a:xfrm>
          <a:prstGeom prst="octagon">
            <a:avLst>
              <a:gd name="adj" fmla="val 29287"/>
            </a:avLst>
          </a:prstGeom>
          <a:solidFill>
            <a:srgbClr val="33CCFF"/>
          </a:solidFill>
          <a:ln w="38100">
            <a:solidFill>
              <a:srgbClr val="000000"/>
            </a:solidFill>
            <a:miter lim="800000"/>
            <a:headEnd/>
            <a:tailEnd/>
          </a:ln>
        </p:spPr>
        <p:txBody>
          <a:bodyPr wrap="none" anchor="ctr"/>
          <a:lstStyle/>
          <a:p>
            <a:endParaRPr lang="en-IN"/>
          </a:p>
        </p:txBody>
      </p:sp>
      <p:grpSp>
        <p:nvGrpSpPr>
          <p:cNvPr id="2" name="Group 149"/>
          <p:cNvGrpSpPr>
            <a:grpSpLocks/>
          </p:cNvGrpSpPr>
          <p:nvPr/>
        </p:nvGrpSpPr>
        <p:grpSpPr bwMode="auto">
          <a:xfrm>
            <a:off x="6221413" y="2936875"/>
            <a:ext cx="623887" cy="1385888"/>
            <a:chOff x="3919" y="1850"/>
            <a:chExt cx="393" cy="873"/>
          </a:xfrm>
        </p:grpSpPr>
        <p:sp>
          <p:nvSpPr>
            <p:cNvPr id="100395" name="Line 92"/>
            <p:cNvSpPr>
              <a:spLocks noChangeShapeType="1"/>
            </p:cNvSpPr>
            <p:nvPr/>
          </p:nvSpPr>
          <p:spPr bwMode="auto">
            <a:xfrm>
              <a:off x="3926" y="1873"/>
              <a:ext cx="386" cy="0"/>
            </a:xfrm>
            <a:prstGeom prst="line">
              <a:avLst/>
            </a:prstGeom>
            <a:noFill/>
            <a:ln w="19050">
              <a:solidFill>
                <a:srgbClr val="000000"/>
              </a:solidFill>
              <a:round/>
              <a:headEnd/>
              <a:tailEnd/>
            </a:ln>
          </p:spPr>
          <p:txBody>
            <a:bodyPr/>
            <a:lstStyle/>
            <a:p>
              <a:endParaRPr lang="en-US"/>
            </a:p>
          </p:txBody>
        </p:sp>
        <p:sp>
          <p:nvSpPr>
            <p:cNvPr id="100396" name="Line 93"/>
            <p:cNvSpPr>
              <a:spLocks noChangeShapeType="1"/>
            </p:cNvSpPr>
            <p:nvPr/>
          </p:nvSpPr>
          <p:spPr bwMode="auto">
            <a:xfrm>
              <a:off x="3919" y="2709"/>
              <a:ext cx="386" cy="0"/>
            </a:xfrm>
            <a:prstGeom prst="line">
              <a:avLst/>
            </a:prstGeom>
            <a:noFill/>
            <a:ln w="19050">
              <a:solidFill>
                <a:srgbClr val="000000"/>
              </a:solidFill>
              <a:round/>
              <a:headEnd/>
              <a:tailEnd/>
            </a:ln>
          </p:spPr>
          <p:txBody>
            <a:bodyPr/>
            <a:lstStyle/>
            <a:p>
              <a:endParaRPr lang="en-US"/>
            </a:p>
          </p:txBody>
        </p:sp>
        <p:sp>
          <p:nvSpPr>
            <p:cNvPr id="100397" name="Line 94"/>
            <p:cNvSpPr>
              <a:spLocks noChangeShapeType="1"/>
            </p:cNvSpPr>
            <p:nvPr/>
          </p:nvSpPr>
          <p:spPr bwMode="auto">
            <a:xfrm>
              <a:off x="4255" y="1850"/>
              <a:ext cx="0" cy="873"/>
            </a:xfrm>
            <a:prstGeom prst="line">
              <a:avLst/>
            </a:prstGeom>
            <a:noFill/>
            <a:ln w="19050">
              <a:solidFill>
                <a:srgbClr val="000000"/>
              </a:solidFill>
              <a:round/>
              <a:headEnd type="arrow" w="sm" len="lg"/>
              <a:tailEnd type="arrow" w="sm" len="lg"/>
            </a:ln>
          </p:spPr>
          <p:txBody>
            <a:bodyPr/>
            <a:lstStyle/>
            <a:p>
              <a:endParaRPr lang="en-US"/>
            </a:p>
          </p:txBody>
        </p:sp>
        <p:sp>
          <p:nvSpPr>
            <p:cNvPr id="100398" name="Text Box 95"/>
            <p:cNvSpPr txBox="1">
              <a:spLocks noChangeArrowheads="1"/>
            </p:cNvSpPr>
            <p:nvPr/>
          </p:nvSpPr>
          <p:spPr bwMode="auto">
            <a:xfrm rot="-5400000">
              <a:off x="3980" y="2124"/>
              <a:ext cx="330" cy="288"/>
            </a:xfrm>
            <a:prstGeom prst="rect">
              <a:avLst/>
            </a:prstGeom>
            <a:noFill/>
            <a:ln w="9525">
              <a:noFill/>
              <a:miter lim="800000"/>
              <a:headEnd/>
              <a:tailEnd/>
            </a:ln>
          </p:spPr>
          <p:txBody>
            <a:bodyPr wrap="none">
              <a:spAutoFit/>
            </a:bodyPr>
            <a:lstStyle/>
            <a:p>
              <a:r>
                <a:rPr lang="en-US" sz="2400">
                  <a:solidFill>
                    <a:schemeClr val="accent2"/>
                  </a:solidFill>
                </a:rPr>
                <a:t>30</a:t>
              </a:r>
            </a:p>
          </p:txBody>
        </p:sp>
      </p:grpSp>
      <p:grpSp>
        <p:nvGrpSpPr>
          <p:cNvPr id="3" name="Group 147"/>
          <p:cNvGrpSpPr>
            <a:grpSpLocks/>
          </p:cNvGrpSpPr>
          <p:nvPr/>
        </p:nvGrpSpPr>
        <p:grpSpPr bwMode="auto">
          <a:xfrm>
            <a:off x="3852863" y="5289550"/>
            <a:ext cx="1374775" cy="615950"/>
            <a:chOff x="2427" y="3332"/>
            <a:chExt cx="866" cy="388"/>
          </a:xfrm>
        </p:grpSpPr>
        <p:sp>
          <p:nvSpPr>
            <p:cNvPr id="100391" name="Line 96"/>
            <p:cNvSpPr>
              <a:spLocks noChangeShapeType="1"/>
            </p:cNvSpPr>
            <p:nvPr/>
          </p:nvSpPr>
          <p:spPr bwMode="auto">
            <a:xfrm rot="5400000">
              <a:off x="3084" y="3527"/>
              <a:ext cx="386" cy="0"/>
            </a:xfrm>
            <a:prstGeom prst="line">
              <a:avLst/>
            </a:prstGeom>
            <a:noFill/>
            <a:ln w="19050">
              <a:solidFill>
                <a:srgbClr val="000000"/>
              </a:solidFill>
              <a:round/>
              <a:headEnd/>
              <a:tailEnd/>
            </a:ln>
          </p:spPr>
          <p:txBody>
            <a:bodyPr/>
            <a:lstStyle/>
            <a:p>
              <a:endParaRPr lang="en-US"/>
            </a:p>
          </p:txBody>
        </p:sp>
        <p:sp>
          <p:nvSpPr>
            <p:cNvPr id="100392" name="Line 97"/>
            <p:cNvSpPr>
              <a:spLocks noChangeShapeType="1"/>
            </p:cNvSpPr>
            <p:nvPr/>
          </p:nvSpPr>
          <p:spPr bwMode="auto">
            <a:xfrm rot="5400000">
              <a:off x="2255" y="3525"/>
              <a:ext cx="386" cy="0"/>
            </a:xfrm>
            <a:prstGeom prst="line">
              <a:avLst/>
            </a:prstGeom>
            <a:noFill/>
            <a:ln w="19050">
              <a:solidFill>
                <a:srgbClr val="000000"/>
              </a:solidFill>
              <a:round/>
              <a:headEnd/>
              <a:tailEnd/>
            </a:ln>
          </p:spPr>
          <p:txBody>
            <a:bodyPr/>
            <a:lstStyle/>
            <a:p>
              <a:endParaRPr lang="en-US"/>
            </a:p>
          </p:txBody>
        </p:sp>
        <p:sp>
          <p:nvSpPr>
            <p:cNvPr id="100393" name="Line 98"/>
            <p:cNvSpPr>
              <a:spLocks noChangeShapeType="1"/>
            </p:cNvSpPr>
            <p:nvPr/>
          </p:nvSpPr>
          <p:spPr bwMode="auto">
            <a:xfrm rot="5400000">
              <a:off x="2860" y="3230"/>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0394" name="Text Box 99"/>
            <p:cNvSpPr txBox="1">
              <a:spLocks noChangeArrowheads="1"/>
            </p:cNvSpPr>
            <p:nvPr/>
          </p:nvSpPr>
          <p:spPr bwMode="auto">
            <a:xfrm>
              <a:off x="2719" y="3412"/>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grpSp>
        <p:nvGrpSpPr>
          <p:cNvPr id="4" name="Group 148"/>
          <p:cNvGrpSpPr>
            <a:grpSpLocks/>
          </p:cNvGrpSpPr>
          <p:nvPr/>
        </p:nvGrpSpPr>
        <p:grpSpPr bwMode="auto">
          <a:xfrm>
            <a:off x="5402263" y="4252913"/>
            <a:ext cx="1374775" cy="1541462"/>
            <a:chOff x="3403" y="2679"/>
            <a:chExt cx="866" cy="971"/>
          </a:xfrm>
        </p:grpSpPr>
        <p:sp>
          <p:nvSpPr>
            <p:cNvPr id="100387" name="Line 101"/>
            <p:cNvSpPr>
              <a:spLocks noChangeShapeType="1"/>
            </p:cNvSpPr>
            <p:nvPr/>
          </p:nvSpPr>
          <p:spPr bwMode="auto">
            <a:xfrm rot="2700000">
              <a:off x="3841" y="2872"/>
              <a:ext cx="386" cy="0"/>
            </a:xfrm>
            <a:prstGeom prst="line">
              <a:avLst/>
            </a:prstGeom>
            <a:noFill/>
            <a:ln w="19050">
              <a:solidFill>
                <a:srgbClr val="000000"/>
              </a:solidFill>
              <a:round/>
              <a:headEnd/>
              <a:tailEnd/>
            </a:ln>
          </p:spPr>
          <p:txBody>
            <a:bodyPr/>
            <a:lstStyle/>
            <a:p>
              <a:endParaRPr lang="en-US"/>
            </a:p>
          </p:txBody>
        </p:sp>
        <p:sp>
          <p:nvSpPr>
            <p:cNvPr id="100388" name="Line 102"/>
            <p:cNvSpPr>
              <a:spLocks noChangeShapeType="1"/>
            </p:cNvSpPr>
            <p:nvPr/>
          </p:nvSpPr>
          <p:spPr bwMode="auto">
            <a:xfrm rot="2700000">
              <a:off x="3255" y="3457"/>
              <a:ext cx="386" cy="0"/>
            </a:xfrm>
            <a:prstGeom prst="line">
              <a:avLst/>
            </a:prstGeom>
            <a:noFill/>
            <a:ln w="19050">
              <a:solidFill>
                <a:srgbClr val="000000"/>
              </a:solidFill>
              <a:round/>
              <a:headEnd/>
              <a:tailEnd/>
            </a:ln>
          </p:spPr>
          <p:txBody>
            <a:bodyPr/>
            <a:lstStyle/>
            <a:p>
              <a:endParaRPr lang="en-US"/>
            </a:p>
          </p:txBody>
        </p:sp>
        <p:sp>
          <p:nvSpPr>
            <p:cNvPr id="100389" name="Line 103"/>
            <p:cNvSpPr>
              <a:spLocks noChangeShapeType="1"/>
            </p:cNvSpPr>
            <p:nvPr/>
          </p:nvSpPr>
          <p:spPr bwMode="auto">
            <a:xfrm rot="2700000">
              <a:off x="3836" y="2830"/>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0390" name="Text Box 104"/>
            <p:cNvSpPr txBox="1">
              <a:spLocks noChangeArrowheads="1"/>
            </p:cNvSpPr>
            <p:nvPr/>
          </p:nvSpPr>
          <p:spPr bwMode="auto">
            <a:xfrm rot="-2700000">
              <a:off x="3600" y="3031"/>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grpSp>
        <p:nvGrpSpPr>
          <p:cNvPr id="5" name="Group 150"/>
          <p:cNvGrpSpPr>
            <a:grpSpLocks/>
          </p:cNvGrpSpPr>
          <p:nvPr/>
        </p:nvGrpSpPr>
        <p:grpSpPr bwMode="auto">
          <a:xfrm>
            <a:off x="5173663" y="1406525"/>
            <a:ext cx="1541462" cy="1374775"/>
            <a:chOff x="3259" y="886"/>
            <a:chExt cx="971" cy="866"/>
          </a:xfrm>
        </p:grpSpPr>
        <p:sp>
          <p:nvSpPr>
            <p:cNvPr id="100383" name="Line 107"/>
            <p:cNvSpPr>
              <a:spLocks noChangeShapeType="1"/>
            </p:cNvSpPr>
            <p:nvPr/>
          </p:nvSpPr>
          <p:spPr bwMode="auto">
            <a:xfrm rot="-2700000">
              <a:off x="3259" y="1120"/>
              <a:ext cx="386" cy="0"/>
            </a:xfrm>
            <a:prstGeom prst="line">
              <a:avLst/>
            </a:prstGeom>
            <a:noFill/>
            <a:ln w="19050">
              <a:solidFill>
                <a:srgbClr val="000000"/>
              </a:solidFill>
              <a:round/>
              <a:headEnd/>
              <a:tailEnd/>
            </a:ln>
          </p:spPr>
          <p:txBody>
            <a:bodyPr/>
            <a:lstStyle/>
            <a:p>
              <a:endParaRPr lang="en-US"/>
            </a:p>
          </p:txBody>
        </p:sp>
        <p:sp>
          <p:nvSpPr>
            <p:cNvPr id="100384" name="Line 108"/>
            <p:cNvSpPr>
              <a:spLocks noChangeShapeType="1"/>
            </p:cNvSpPr>
            <p:nvPr/>
          </p:nvSpPr>
          <p:spPr bwMode="auto">
            <a:xfrm rot="-2700000">
              <a:off x="3844" y="1708"/>
              <a:ext cx="386" cy="0"/>
            </a:xfrm>
            <a:prstGeom prst="line">
              <a:avLst/>
            </a:prstGeom>
            <a:noFill/>
            <a:ln w="19050">
              <a:solidFill>
                <a:srgbClr val="000000"/>
              </a:solidFill>
              <a:round/>
              <a:headEnd/>
              <a:tailEnd/>
            </a:ln>
          </p:spPr>
          <p:txBody>
            <a:bodyPr/>
            <a:lstStyle/>
            <a:p>
              <a:endParaRPr lang="en-US"/>
            </a:p>
          </p:txBody>
        </p:sp>
        <p:sp>
          <p:nvSpPr>
            <p:cNvPr id="100385" name="Line 109"/>
            <p:cNvSpPr>
              <a:spLocks noChangeShapeType="1"/>
            </p:cNvSpPr>
            <p:nvPr/>
          </p:nvSpPr>
          <p:spPr bwMode="auto">
            <a:xfrm rot="-2700000">
              <a:off x="3843" y="886"/>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0386" name="Text Box 114"/>
            <p:cNvSpPr txBox="1">
              <a:spLocks noChangeArrowheads="1"/>
            </p:cNvSpPr>
            <p:nvPr/>
          </p:nvSpPr>
          <p:spPr bwMode="auto">
            <a:xfrm rot="2700000">
              <a:off x="3763" y="1084"/>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grpSp>
        <p:nvGrpSpPr>
          <p:cNvPr id="6" name="Group 155"/>
          <p:cNvGrpSpPr>
            <a:grpSpLocks/>
          </p:cNvGrpSpPr>
          <p:nvPr/>
        </p:nvGrpSpPr>
        <p:grpSpPr bwMode="auto">
          <a:xfrm>
            <a:off x="3843338" y="1055688"/>
            <a:ext cx="1374775" cy="939800"/>
            <a:chOff x="2421" y="665"/>
            <a:chExt cx="866" cy="592"/>
          </a:xfrm>
        </p:grpSpPr>
        <p:grpSp>
          <p:nvGrpSpPr>
            <p:cNvPr id="7" name="Group 151"/>
            <p:cNvGrpSpPr>
              <a:grpSpLocks/>
            </p:cNvGrpSpPr>
            <p:nvPr/>
          </p:nvGrpSpPr>
          <p:grpSpPr bwMode="auto">
            <a:xfrm>
              <a:off x="2421" y="869"/>
              <a:ext cx="866" cy="388"/>
              <a:chOff x="2421" y="869"/>
              <a:chExt cx="866" cy="388"/>
            </a:xfrm>
          </p:grpSpPr>
          <p:sp>
            <p:nvSpPr>
              <p:cNvPr id="100380" name="Line 115"/>
              <p:cNvSpPr>
                <a:spLocks noChangeShapeType="1"/>
              </p:cNvSpPr>
              <p:nvPr/>
            </p:nvSpPr>
            <p:spPr bwMode="auto">
              <a:xfrm rot="5400000">
                <a:off x="3079" y="1064"/>
                <a:ext cx="386" cy="0"/>
              </a:xfrm>
              <a:prstGeom prst="line">
                <a:avLst/>
              </a:prstGeom>
              <a:noFill/>
              <a:ln w="19050">
                <a:solidFill>
                  <a:srgbClr val="000000"/>
                </a:solidFill>
                <a:round/>
                <a:headEnd/>
                <a:tailEnd/>
              </a:ln>
            </p:spPr>
            <p:txBody>
              <a:bodyPr/>
              <a:lstStyle/>
              <a:p>
                <a:endParaRPr lang="en-US"/>
              </a:p>
            </p:txBody>
          </p:sp>
          <p:sp>
            <p:nvSpPr>
              <p:cNvPr id="100381" name="Line 116"/>
              <p:cNvSpPr>
                <a:spLocks noChangeShapeType="1"/>
              </p:cNvSpPr>
              <p:nvPr/>
            </p:nvSpPr>
            <p:spPr bwMode="auto">
              <a:xfrm rot="5400000">
                <a:off x="2249" y="1062"/>
                <a:ext cx="386" cy="0"/>
              </a:xfrm>
              <a:prstGeom prst="line">
                <a:avLst/>
              </a:prstGeom>
              <a:noFill/>
              <a:ln w="19050">
                <a:solidFill>
                  <a:srgbClr val="000000"/>
                </a:solidFill>
                <a:round/>
                <a:headEnd/>
                <a:tailEnd/>
              </a:ln>
            </p:spPr>
            <p:txBody>
              <a:bodyPr/>
              <a:lstStyle/>
              <a:p>
                <a:endParaRPr lang="en-US"/>
              </a:p>
            </p:txBody>
          </p:sp>
          <p:sp>
            <p:nvSpPr>
              <p:cNvPr id="100382" name="Line 117"/>
              <p:cNvSpPr>
                <a:spLocks noChangeShapeType="1"/>
              </p:cNvSpPr>
              <p:nvPr/>
            </p:nvSpPr>
            <p:spPr bwMode="auto">
              <a:xfrm rot="5400000">
                <a:off x="2854" y="483"/>
                <a:ext cx="0" cy="866"/>
              </a:xfrm>
              <a:prstGeom prst="line">
                <a:avLst/>
              </a:prstGeom>
              <a:noFill/>
              <a:ln w="19050">
                <a:solidFill>
                  <a:srgbClr val="000000"/>
                </a:solidFill>
                <a:round/>
                <a:headEnd type="arrow" w="sm" len="lg"/>
                <a:tailEnd type="arrow" w="sm" len="lg"/>
              </a:ln>
            </p:spPr>
            <p:txBody>
              <a:bodyPr/>
              <a:lstStyle/>
              <a:p>
                <a:endParaRPr lang="en-US"/>
              </a:p>
            </p:txBody>
          </p:sp>
        </p:grpSp>
        <p:sp>
          <p:nvSpPr>
            <p:cNvPr id="100379" name="Text Box 118"/>
            <p:cNvSpPr txBox="1">
              <a:spLocks noChangeArrowheads="1"/>
            </p:cNvSpPr>
            <p:nvPr/>
          </p:nvSpPr>
          <p:spPr bwMode="auto">
            <a:xfrm>
              <a:off x="2713" y="665"/>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grpSp>
        <p:nvGrpSpPr>
          <p:cNvPr id="8" name="Group 152"/>
          <p:cNvGrpSpPr>
            <a:grpSpLocks/>
          </p:cNvGrpSpPr>
          <p:nvPr/>
        </p:nvGrpSpPr>
        <p:grpSpPr bwMode="auto">
          <a:xfrm>
            <a:off x="2324100" y="1474788"/>
            <a:ext cx="1374775" cy="1541462"/>
            <a:chOff x="1464" y="929"/>
            <a:chExt cx="866" cy="971"/>
          </a:xfrm>
        </p:grpSpPr>
        <p:sp>
          <p:nvSpPr>
            <p:cNvPr id="100374" name="Line 120"/>
            <p:cNvSpPr>
              <a:spLocks noChangeShapeType="1"/>
            </p:cNvSpPr>
            <p:nvPr/>
          </p:nvSpPr>
          <p:spPr bwMode="auto">
            <a:xfrm rot="-8100000">
              <a:off x="1505" y="1707"/>
              <a:ext cx="386" cy="0"/>
            </a:xfrm>
            <a:prstGeom prst="line">
              <a:avLst/>
            </a:prstGeom>
            <a:noFill/>
            <a:ln w="19050">
              <a:solidFill>
                <a:srgbClr val="000000"/>
              </a:solidFill>
              <a:round/>
              <a:headEnd/>
              <a:tailEnd/>
            </a:ln>
          </p:spPr>
          <p:txBody>
            <a:bodyPr/>
            <a:lstStyle/>
            <a:p>
              <a:endParaRPr lang="en-US"/>
            </a:p>
          </p:txBody>
        </p:sp>
        <p:sp>
          <p:nvSpPr>
            <p:cNvPr id="100375" name="Line 121"/>
            <p:cNvSpPr>
              <a:spLocks noChangeShapeType="1"/>
            </p:cNvSpPr>
            <p:nvPr/>
          </p:nvSpPr>
          <p:spPr bwMode="auto">
            <a:xfrm rot="-8100000">
              <a:off x="2093" y="1122"/>
              <a:ext cx="386" cy="0"/>
            </a:xfrm>
            <a:prstGeom prst="line">
              <a:avLst/>
            </a:prstGeom>
            <a:noFill/>
            <a:ln w="19050">
              <a:solidFill>
                <a:srgbClr val="000000"/>
              </a:solidFill>
              <a:round/>
              <a:headEnd/>
              <a:tailEnd/>
            </a:ln>
          </p:spPr>
          <p:txBody>
            <a:bodyPr/>
            <a:lstStyle/>
            <a:p>
              <a:endParaRPr lang="en-US"/>
            </a:p>
          </p:txBody>
        </p:sp>
        <p:sp>
          <p:nvSpPr>
            <p:cNvPr id="100376" name="Line 122"/>
            <p:cNvSpPr>
              <a:spLocks noChangeShapeType="1"/>
            </p:cNvSpPr>
            <p:nvPr/>
          </p:nvSpPr>
          <p:spPr bwMode="auto">
            <a:xfrm rot="-8100000">
              <a:off x="1897" y="883"/>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0377" name="Text Box 124"/>
            <p:cNvSpPr txBox="1">
              <a:spLocks noChangeArrowheads="1"/>
            </p:cNvSpPr>
            <p:nvPr/>
          </p:nvSpPr>
          <p:spPr bwMode="auto">
            <a:xfrm rot="-2700000">
              <a:off x="1640" y="1087"/>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sp>
        <p:nvSpPr>
          <p:cNvPr id="71806" name="AutoShape 126"/>
          <p:cNvSpPr>
            <a:spLocks noChangeArrowheads="1"/>
          </p:cNvSpPr>
          <p:nvPr/>
        </p:nvSpPr>
        <p:spPr bwMode="auto">
          <a:xfrm>
            <a:off x="7137400" y="2768600"/>
            <a:ext cx="647700" cy="1600200"/>
          </a:xfrm>
          <a:prstGeom prst="leftArrow">
            <a:avLst>
              <a:gd name="adj1" fmla="val 50000"/>
              <a:gd name="adj2" fmla="val 60296"/>
            </a:avLst>
          </a:prstGeom>
          <a:solidFill>
            <a:schemeClr val="accent2"/>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nvGrpSpPr>
          <p:cNvPr id="9" name="Group 153"/>
          <p:cNvGrpSpPr>
            <a:grpSpLocks/>
          </p:cNvGrpSpPr>
          <p:nvPr/>
        </p:nvGrpSpPr>
        <p:grpSpPr bwMode="auto">
          <a:xfrm>
            <a:off x="1944688" y="2924175"/>
            <a:ext cx="938212" cy="1395413"/>
            <a:chOff x="1225" y="1842"/>
            <a:chExt cx="591" cy="879"/>
          </a:xfrm>
        </p:grpSpPr>
        <p:sp>
          <p:nvSpPr>
            <p:cNvPr id="100370" name="Line 127"/>
            <p:cNvSpPr>
              <a:spLocks noChangeShapeType="1"/>
            </p:cNvSpPr>
            <p:nvPr/>
          </p:nvSpPr>
          <p:spPr bwMode="auto">
            <a:xfrm>
              <a:off x="1430" y="1865"/>
              <a:ext cx="386" cy="0"/>
            </a:xfrm>
            <a:prstGeom prst="line">
              <a:avLst/>
            </a:prstGeom>
            <a:noFill/>
            <a:ln w="19050">
              <a:solidFill>
                <a:srgbClr val="000000"/>
              </a:solidFill>
              <a:round/>
              <a:headEnd/>
              <a:tailEnd/>
            </a:ln>
          </p:spPr>
          <p:txBody>
            <a:bodyPr/>
            <a:lstStyle/>
            <a:p>
              <a:endParaRPr lang="en-US"/>
            </a:p>
          </p:txBody>
        </p:sp>
        <p:sp>
          <p:nvSpPr>
            <p:cNvPr id="100371" name="Line 128"/>
            <p:cNvSpPr>
              <a:spLocks noChangeShapeType="1"/>
            </p:cNvSpPr>
            <p:nvPr/>
          </p:nvSpPr>
          <p:spPr bwMode="auto">
            <a:xfrm>
              <a:off x="1423" y="2701"/>
              <a:ext cx="386" cy="0"/>
            </a:xfrm>
            <a:prstGeom prst="line">
              <a:avLst/>
            </a:prstGeom>
            <a:noFill/>
            <a:ln w="19050">
              <a:solidFill>
                <a:srgbClr val="000000"/>
              </a:solidFill>
              <a:round/>
              <a:headEnd/>
              <a:tailEnd/>
            </a:ln>
          </p:spPr>
          <p:txBody>
            <a:bodyPr/>
            <a:lstStyle/>
            <a:p>
              <a:endParaRPr lang="en-US"/>
            </a:p>
          </p:txBody>
        </p:sp>
        <p:sp>
          <p:nvSpPr>
            <p:cNvPr id="100372" name="Line 129"/>
            <p:cNvSpPr>
              <a:spLocks noChangeShapeType="1"/>
            </p:cNvSpPr>
            <p:nvPr/>
          </p:nvSpPr>
          <p:spPr bwMode="auto">
            <a:xfrm>
              <a:off x="1479" y="1842"/>
              <a:ext cx="0" cy="879"/>
            </a:xfrm>
            <a:prstGeom prst="line">
              <a:avLst/>
            </a:prstGeom>
            <a:noFill/>
            <a:ln w="19050">
              <a:solidFill>
                <a:srgbClr val="000000"/>
              </a:solidFill>
              <a:round/>
              <a:headEnd type="arrow" w="sm" len="lg"/>
              <a:tailEnd type="arrow" w="sm" len="lg"/>
            </a:ln>
          </p:spPr>
          <p:txBody>
            <a:bodyPr/>
            <a:lstStyle/>
            <a:p>
              <a:endParaRPr lang="en-US"/>
            </a:p>
          </p:txBody>
        </p:sp>
        <p:sp>
          <p:nvSpPr>
            <p:cNvPr id="100373" name="Text Box 130"/>
            <p:cNvSpPr txBox="1">
              <a:spLocks noChangeArrowheads="1"/>
            </p:cNvSpPr>
            <p:nvPr/>
          </p:nvSpPr>
          <p:spPr bwMode="auto">
            <a:xfrm rot="-5400000">
              <a:off x="1204" y="2134"/>
              <a:ext cx="330" cy="288"/>
            </a:xfrm>
            <a:prstGeom prst="rect">
              <a:avLst/>
            </a:prstGeom>
            <a:noFill/>
            <a:ln w="9525">
              <a:noFill/>
              <a:miter lim="800000"/>
              <a:headEnd/>
              <a:tailEnd/>
            </a:ln>
          </p:spPr>
          <p:txBody>
            <a:bodyPr wrap="none">
              <a:spAutoFit/>
            </a:bodyPr>
            <a:lstStyle/>
            <a:p>
              <a:r>
                <a:rPr lang="en-US" sz="2400">
                  <a:solidFill>
                    <a:schemeClr val="accent2"/>
                  </a:solidFill>
                </a:rPr>
                <a:t>30</a:t>
              </a:r>
            </a:p>
          </p:txBody>
        </p:sp>
      </p:grpSp>
      <p:grpSp>
        <p:nvGrpSpPr>
          <p:cNvPr id="10" name="Group 154"/>
          <p:cNvGrpSpPr>
            <a:grpSpLocks/>
          </p:cNvGrpSpPr>
          <p:nvPr/>
        </p:nvGrpSpPr>
        <p:grpSpPr bwMode="auto">
          <a:xfrm>
            <a:off x="2373313" y="4483100"/>
            <a:ext cx="1541462" cy="1374775"/>
            <a:chOff x="1495" y="2824"/>
            <a:chExt cx="971" cy="866"/>
          </a:xfrm>
        </p:grpSpPr>
        <p:sp>
          <p:nvSpPr>
            <p:cNvPr id="100366" name="Line 131"/>
            <p:cNvSpPr>
              <a:spLocks noChangeShapeType="1"/>
            </p:cNvSpPr>
            <p:nvPr/>
          </p:nvSpPr>
          <p:spPr bwMode="auto">
            <a:xfrm rot="-2700000">
              <a:off x="1495" y="2866"/>
              <a:ext cx="386" cy="0"/>
            </a:xfrm>
            <a:prstGeom prst="line">
              <a:avLst/>
            </a:prstGeom>
            <a:noFill/>
            <a:ln w="19050">
              <a:solidFill>
                <a:srgbClr val="000000"/>
              </a:solidFill>
              <a:round/>
              <a:headEnd/>
              <a:tailEnd/>
            </a:ln>
          </p:spPr>
          <p:txBody>
            <a:bodyPr/>
            <a:lstStyle/>
            <a:p>
              <a:endParaRPr lang="en-US"/>
            </a:p>
          </p:txBody>
        </p:sp>
        <p:sp>
          <p:nvSpPr>
            <p:cNvPr id="100367" name="Line 132"/>
            <p:cNvSpPr>
              <a:spLocks noChangeShapeType="1"/>
            </p:cNvSpPr>
            <p:nvPr/>
          </p:nvSpPr>
          <p:spPr bwMode="auto">
            <a:xfrm rot="-2700000">
              <a:off x="2080" y="3454"/>
              <a:ext cx="386" cy="0"/>
            </a:xfrm>
            <a:prstGeom prst="line">
              <a:avLst/>
            </a:prstGeom>
            <a:noFill/>
            <a:ln w="19050">
              <a:solidFill>
                <a:srgbClr val="000000"/>
              </a:solidFill>
              <a:round/>
              <a:headEnd/>
              <a:tailEnd/>
            </a:ln>
          </p:spPr>
          <p:txBody>
            <a:bodyPr/>
            <a:lstStyle/>
            <a:p>
              <a:endParaRPr lang="en-US"/>
            </a:p>
          </p:txBody>
        </p:sp>
        <p:sp>
          <p:nvSpPr>
            <p:cNvPr id="100368" name="Line 133"/>
            <p:cNvSpPr>
              <a:spLocks noChangeShapeType="1"/>
            </p:cNvSpPr>
            <p:nvPr/>
          </p:nvSpPr>
          <p:spPr bwMode="auto">
            <a:xfrm rot="-2700000">
              <a:off x="1884" y="2824"/>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0369" name="Text Box 135"/>
            <p:cNvSpPr txBox="1">
              <a:spLocks noChangeArrowheads="1"/>
            </p:cNvSpPr>
            <p:nvPr/>
          </p:nvSpPr>
          <p:spPr bwMode="auto">
            <a:xfrm rot="2700000">
              <a:off x="1795" y="3043"/>
              <a:ext cx="330" cy="288"/>
            </a:xfrm>
            <a:prstGeom prst="rect">
              <a:avLst/>
            </a:prstGeom>
            <a:noFill/>
            <a:ln w="9525">
              <a:noFill/>
              <a:miter lim="800000"/>
              <a:headEnd/>
              <a:tailEnd/>
            </a:ln>
          </p:spPr>
          <p:txBody>
            <a:bodyPr wrap="none">
              <a:spAutoFit/>
            </a:bodyPr>
            <a:lstStyle/>
            <a:p>
              <a:r>
                <a:rPr lang="en-US" sz="2400">
                  <a:solidFill>
                    <a:srgbClr val="00CC00"/>
                  </a:solidFill>
                </a:rPr>
                <a:t>30</a:t>
              </a:r>
            </a:p>
          </p:txBody>
        </p:sp>
      </p:grpSp>
      <p:sp>
        <p:nvSpPr>
          <p:cNvPr id="71825" name="AutoShape 145"/>
          <p:cNvSpPr>
            <a:spLocks noChangeArrowheads="1"/>
          </p:cNvSpPr>
          <p:nvPr/>
        </p:nvSpPr>
        <p:spPr bwMode="auto">
          <a:xfrm rot="5400000">
            <a:off x="4178300" y="5518150"/>
            <a:ext cx="647700" cy="1600200"/>
          </a:xfrm>
          <a:prstGeom prst="leftArrow">
            <a:avLst>
              <a:gd name="adj1" fmla="val 50000"/>
              <a:gd name="adj2" fmla="val 60296"/>
            </a:avLst>
          </a:prstGeom>
          <a:solidFill>
            <a:srgbClr val="00CC00"/>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sp>
        <p:nvSpPr>
          <p:cNvPr id="100365" name="Text Box 146"/>
          <p:cNvSpPr txBox="1">
            <a:spLocks noChangeArrowheads="1"/>
          </p:cNvSpPr>
          <p:nvPr/>
        </p:nvSpPr>
        <p:spPr bwMode="auto">
          <a:xfrm>
            <a:off x="39688" y="336550"/>
            <a:ext cx="8145462" cy="519113"/>
          </a:xfrm>
          <a:prstGeom prst="rect">
            <a:avLst/>
          </a:prstGeom>
          <a:noFill/>
          <a:ln w="9525">
            <a:noFill/>
            <a:miter lim="800000"/>
            <a:headEnd/>
            <a:tailEnd/>
          </a:ln>
        </p:spPr>
        <p:txBody>
          <a:bodyPr wrap="none">
            <a:spAutoFit/>
          </a:bodyPr>
          <a:lstStyle/>
          <a:p>
            <a:r>
              <a:rPr lang="en-US" b="1">
                <a:solidFill>
                  <a:schemeClr val="accent2"/>
                </a:solidFill>
                <a:cs typeface="Arial" pitchFamily="34" charset="0"/>
              </a:rPr>
              <a:t>EXAMPLE : </a:t>
            </a:r>
            <a:r>
              <a:rPr lang="en-US" sz="2400">
                <a:solidFill>
                  <a:schemeClr val="accent2"/>
                </a:solidFill>
                <a:cs typeface="Arial" pitchFamily="34" charset="0"/>
              </a:rPr>
              <a:t>Dimension of </a:t>
            </a:r>
            <a:r>
              <a:rPr lang="en-US" sz="2400" b="1" i="1">
                <a:solidFill>
                  <a:schemeClr val="accent2"/>
                </a:solidFill>
                <a:cs typeface="Arial" pitchFamily="34" charset="0"/>
              </a:rPr>
              <a:t>length</a:t>
            </a:r>
            <a:r>
              <a:rPr lang="en-US" sz="2400">
                <a:solidFill>
                  <a:schemeClr val="accent2"/>
                </a:solidFill>
                <a:cs typeface="Arial" pitchFamily="34" charset="0"/>
              </a:rPr>
              <a:t> using </a:t>
            </a:r>
            <a:r>
              <a:rPr lang="en-US" sz="2400" b="1" i="1">
                <a:solidFill>
                  <a:schemeClr val="accent2"/>
                </a:solidFill>
                <a:cs typeface="Arial" pitchFamily="34" charset="0"/>
              </a:rPr>
              <a:t>aligned</a:t>
            </a:r>
            <a:r>
              <a:rPr lang="en-US" sz="2400">
                <a:solidFill>
                  <a:schemeClr val="accent2"/>
                </a:solidFill>
                <a:cs typeface="Arial" pitchFamily="34" charset="0"/>
              </a:rPr>
              <a:t> method.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770"/>
                                        </p:tgtEl>
                                        <p:attrNameLst>
                                          <p:attrName>style.visibility</p:attrName>
                                        </p:attrNameLst>
                                      </p:cBhvr>
                                      <p:to>
                                        <p:strVal val="visible"/>
                                      </p:to>
                                    </p:set>
                                    <p:animEffect transition="in" filter="fade">
                                      <p:cBhvr>
                                        <p:cTn id="7" dur="1000"/>
                                        <p:tgtEl>
                                          <p:spTgt spid="7177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1825"/>
                                        </p:tgtEl>
                                        <p:attrNameLst>
                                          <p:attrName>style.visibility</p:attrName>
                                        </p:attrNameLst>
                                      </p:cBhvr>
                                      <p:to>
                                        <p:strVal val="visible"/>
                                      </p:to>
                                    </p:set>
                                    <p:animEffect transition="in" filter="slide(fromBottom)">
                                      <p:cBhvr>
                                        <p:cTn id="12" dur="500"/>
                                        <p:tgtEl>
                                          <p:spTgt spid="718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childTnLst>
                                </p:cTn>
                              </p:par>
                            </p:childTnLst>
                          </p:cTn>
                        </p:par>
                        <p:par>
                          <p:cTn id="40" fill="hold">
                            <p:stCondLst>
                              <p:cond delay="2000"/>
                            </p:stCondLst>
                            <p:childTnLst>
                              <p:par>
                                <p:cTn id="41" presetID="10" presetClass="exit" presetSubtype="0" fill="hold" grpId="1" nodeType="afterEffect">
                                  <p:stCondLst>
                                    <p:cond delay="0"/>
                                  </p:stCondLst>
                                  <p:childTnLst>
                                    <p:animEffect transition="out" filter="fade">
                                      <p:cBhvr>
                                        <p:cTn id="42" dur="2000"/>
                                        <p:tgtEl>
                                          <p:spTgt spid="71825"/>
                                        </p:tgtEl>
                                      </p:cBhvr>
                                    </p:animEffect>
                                    <p:set>
                                      <p:cBhvr>
                                        <p:cTn id="43" dur="1" fill="hold">
                                          <p:stCondLst>
                                            <p:cond delay="1999"/>
                                          </p:stCondLst>
                                        </p:cTn>
                                        <p:tgtEl>
                                          <p:spTgt spid="7182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2" presetClass="entr" presetSubtype="2" fill="hold" grpId="0" nodeType="clickEffect">
                                  <p:stCondLst>
                                    <p:cond delay="0"/>
                                  </p:stCondLst>
                                  <p:childTnLst>
                                    <p:set>
                                      <p:cBhvr>
                                        <p:cTn id="47" dur="1" fill="hold">
                                          <p:stCondLst>
                                            <p:cond delay="0"/>
                                          </p:stCondLst>
                                        </p:cTn>
                                        <p:tgtEl>
                                          <p:spTgt spid="71806"/>
                                        </p:tgtEl>
                                        <p:attrNameLst>
                                          <p:attrName>style.visibility</p:attrName>
                                        </p:attrNameLst>
                                      </p:cBhvr>
                                      <p:to>
                                        <p:strVal val="visible"/>
                                      </p:to>
                                    </p:set>
                                    <p:animEffect transition="in" filter="slide(fromRight)">
                                      <p:cBhvr>
                                        <p:cTn id="48" dur="500"/>
                                        <p:tgtEl>
                                          <p:spTgt spid="7180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1000"/>
                                        <p:tgtEl>
                                          <p:spTgt spid="2"/>
                                        </p:tgtEl>
                                      </p:cBhvr>
                                    </p:animEffect>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0" grpId="0" animBg="1"/>
      <p:bldP spid="71806" grpId="0" animBg="1"/>
      <p:bldP spid="71825" grpId="0" animBg="1"/>
      <p:bldP spid="7182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355600" y="931863"/>
            <a:ext cx="8313738" cy="2998787"/>
          </a:xfrm>
          <a:prstGeom prst="rect">
            <a:avLst/>
          </a:prstGeom>
          <a:noFill/>
          <a:ln w="9525">
            <a:noFill/>
            <a:miter lim="800000"/>
            <a:headEnd/>
            <a:tailEnd/>
          </a:ln>
        </p:spPr>
        <p:txBody>
          <a:bodyPr anchor="ctr"/>
          <a:lstStyle/>
          <a:p>
            <a:pPr algn="ctr"/>
            <a:r>
              <a:rPr lang="en-US" sz="6000" b="1" i="1" dirty="0" smtClean="0">
                <a:solidFill>
                  <a:srgbClr val="FF3300"/>
                </a:solidFill>
                <a:latin typeface="Cambria" pitchFamily="18" charset="0"/>
                <a:cs typeface="Arial" pitchFamily="34" charset="0"/>
              </a:rPr>
              <a:t>          Lecture -4</a:t>
            </a:r>
            <a:endParaRPr lang="en-US" sz="6000" b="1" i="1" dirty="0">
              <a:solidFill>
                <a:srgbClr val="FF3300"/>
              </a:solidFill>
              <a:latin typeface="Cambria" pitchFamily="18" charset="0"/>
              <a:cs typeface="Arial" pitchFamily="34" charset="0"/>
            </a:endParaRPr>
          </a:p>
          <a:p>
            <a:pPr algn="r"/>
            <a:r>
              <a:rPr lang="en-US" sz="6000" b="1" dirty="0">
                <a:solidFill>
                  <a:srgbClr val="000066"/>
                </a:solidFill>
                <a:latin typeface="Cambria" pitchFamily="18" charset="0"/>
                <a:cs typeface="Arial" pitchFamily="34" charset="0"/>
              </a:rPr>
              <a:t> </a:t>
            </a:r>
            <a:r>
              <a:rPr lang="en-US" sz="6000" b="1" i="1" dirty="0" smtClean="0">
                <a:solidFill>
                  <a:srgbClr val="0070C0"/>
                </a:solidFill>
                <a:latin typeface="Cambria" pitchFamily="18" charset="0"/>
                <a:cs typeface="Arial" pitchFamily="34" charset="0"/>
              </a:rPr>
              <a:t>Drawing Instruments and simple geometry</a:t>
            </a:r>
            <a:endParaRPr lang="en-US" sz="6000" b="1" i="1" dirty="0">
              <a:solidFill>
                <a:srgbClr val="0070C0"/>
              </a:solidFill>
              <a:latin typeface="Cambria" pitchFamily="18" charset="0"/>
              <a:cs typeface="Arial" pitchFamily="34" charset="0"/>
            </a:endParaRPr>
          </a:p>
        </p:txBody>
      </p:sp>
      <p:pic>
        <p:nvPicPr>
          <p:cNvPr id="24579" name="Picture 6" descr="drafting14"/>
          <p:cNvPicPr>
            <a:picLocks noChangeAspect="1" noChangeArrowheads="1"/>
          </p:cNvPicPr>
          <p:nvPr/>
        </p:nvPicPr>
        <p:blipFill>
          <a:blip r:embed="rId2" cstate="print"/>
          <a:srcRect/>
          <a:stretch>
            <a:fillRect/>
          </a:stretch>
        </p:blipFill>
        <p:spPr bwMode="auto">
          <a:xfrm>
            <a:off x="184150" y="377825"/>
            <a:ext cx="2476500" cy="1635125"/>
          </a:xfrm>
          <a:prstGeom prst="rect">
            <a:avLst/>
          </a:prstGeom>
          <a:noFill/>
          <a:ln w="9525">
            <a:noFill/>
            <a:miter lim="800000"/>
            <a:headEnd/>
            <a:tailEnd/>
          </a:ln>
        </p:spPr>
      </p:pic>
      <p:pic>
        <p:nvPicPr>
          <p:cNvPr id="24580" name="Picture 7" descr="drafting11"/>
          <p:cNvPicPr>
            <a:picLocks noChangeAspect="1" noChangeArrowheads="1"/>
          </p:cNvPicPr>
          <p:nvPr/>
        </p:nvPicPr>
        <p:blipFill>
          <a:blip r:embed="rId3" cstate="print"/>
          <a:srcRect/>
          <a:stretch>
            <a:fillRect/>
          </a:stretch>
        </p:blipFill>
        <p:spPr bwMode="auto">
          <a:xfrm>
            <a:off x="460375" y="4756150"/>
            <a:ext cx="2200275" cy="1651000"/>
          </a:xfrm>
          <a:prstGeom prst="rect">
            <a:avLst/>
          </a:prstGeom>
          <a:noFill/>
          <a:ln w="9525">
            <a:noFill/>
            <a:miter lim="800000"/>
            <a:headEnd/>
            <a:tailEnd/>
          </a:ln>
        </p:spPr>
      </p:pic>
      <p:pic>
        <p:nvPicPr>
          <p:cNvPr id="24581" name="Picture 8" descr="draftman"/>
          <p:cNvPicPr>
            <a:picLocks noChangeAspect="1" noChangeArrowheads="1"/>
          </p:cNvPicPr>
          <p:nvPr/>
        </p:nvPicPr>
        <p:blipFill>
          <a:blip r:embed="rId4" cstate="print"/>
          <a:srcRect/>
          <a:stretch>
            <a:fillRect/>
          </a:stretch>
        </p:blipFill>
        <p:spPr bwMode="auto">
          <a:xfrm>
            <a:off x="3363913" y="4756150"/>
            <a:ext cx="1674812" cy="1663700"/>
          </a:xfrm>
          <a:prstGeom prst="rect">
            <a:avLst/>
          </a:prstGeom>
          <a:noFill/>
          <a:ln w="9525">
            <a:noFill/>
            <a:miter lim="800000"/>
            <a:headEnd/>
            <a:tailEnd/>
          </a:ln>
        </p:spPr>
      </p:pic>
      <p:pic>
        <p:nvPicPr>
          <p:cNvPr id="24582" name="Picture 9" descr="drafting"/>
          <p:cNvPicPr>
            <a:picLocks noChangeAspect="1" noChangeArrowheads="1"/>
          </p:cNvPicPr>
          <p:nvPr/>
        </p:nvPicPr>
        <p:blipFill>
          <a:blip r:embed="rId5" cstate="print"/>
          <a:srcRect/>
          <a:stretch>
            <a:fillRect/>
          </a:stretch>
        </p:blipFill>
        <p:spPr bwMode="auto">
          <a:xfrm>
            <a:off x="5983288" y="4743450"/>
            <a:ext cx="2265362" cy="1663700"/>
          </a:xfrm>
          <a:prstGeom prst="rect">
            <a:avLst/>
          </a:prstGeom>
          <a:noFill/>
          <a:ln w="9525">
            <a:noFill/>
            <a:miter lim="800000"/>
            <a:headEnd/>
            <a:tailEnd/>
          </a:ln>
        </p:spPr>
      </p:pic>
    </p:spTree>
  </p:cSld>
  <p:clrMapOvr>
    <a:masterClrMapping/>
  </p:clrMapOvr>
  <p:transition advClick="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AutoShape 4"/>
          <p:cNvSpPr>
            <a:spLocks noChangeArrowheads="1"/>
          </p:cNvSpPr>
          <p:nvPr/>
        </p:nvSpPr>
        <p:spPr bwMode="auto">
          <a:xfrm>
            <a:off x="2946400" y="2032000"/>
            <a:ext cx="3200400" cy="3201988"/>
          </a:xfrm>
          <a:prstGeom prst="octagon">
            <a:avLst>
              <a:gd name="adj" fmla="val 29287"/>
            </a:avLst>
          </a:prstGeom>
          <a:solidFill>
            <a:srgbClr val="33CCFF"/>
          </a:solidFill>
          <a:ln w="38100">
            <a:solidFill>
              <a:srgbClr val="000000"/>
            </a:solidFill>
            <a:miter lim="800000"/>
            <a:headEnd/>
            <a:tailEnd/>
          </a:ln>
        </p:spPr>
        <p:txBody>
          <a:bodyPr wrap="none" anchor="ctr"/>
          <a:lstStyle/>
          <a:p>
            <a:endParaRPr lang="en-IN"/>
          </a:p>
        </p:txBody>
      </p:sp>
      <p:grpSp>
        <p:nvGrpSpPr>
          <p:cNvPr id="2" name="Group 60"/>
          <p:cNvGrpSpPr>
            <a:grpSpLocks/>
          </p:cNvGrpSpPr>
          <p:nvPr/>
        </p:nvGrpSpPr>
        <p:grpSpPr bwMode="auto">
          <a:xfrm>
            <a:off x="3843338" y="1258888"/>
            <a:ext cx="1384300" cy="736600"/>
            <a:chOff x="2421" y="793"/>
            <a:chExt cx="872" cy="464"/>
          </a:xfrm>
        </p:grpSpPr>
        <p:sp>
          <p:nvSpPr>
            <p:cNvPr id="101417" name="Line 22"/>
            <p:cNvSpPr>
              <a:spLocks noChangeShapeType="1"/>
            </p:cNvSpPr>
            <p:nvPr/>
          </p:nvSpPr>
          <p:spPr bwMode="auto">
            <a:xfrm rot="5400000">
              <a:off x="3079" y="1064"/>
              <a:ext cx="386" cy="0"/>
            </a:xfrm>
            <a:prstGeom prst="line">
              <a:avLst/>
            </a:prstGeom>
            <a:noFill/>
            <a:ln w="19050">
              <a:solidFill>
                <a:srgbClr val="000000"/>
              </a:solidFill>
              <a:round/>
              <a:headEnd/>
              <a:tailEnd/>
            </a:ln>
          </p:spPr>
          <p:txBody>
            <a:bodyPr/>
            <a:lstStyle/>
            <a:p>
              <a:endParaRPr lang="en-US"/>
            </a:p>
          </p:txBody>
        </p:sp>
        <p:sp>
          <p:nvSpPr>
            <p:cNvPr id="101418" name="Line 23"/>
            <p:cNvSpPr>
              <a:spLocks noChangeShapeType="1"/>
            </p:cNvSpPr>
            <p:nvPr/>
          </p:nvSpPr>
          <p:spPr bwMode="auto">
            <a:xfrm rot="5400000">
              <a:off x="2249" y="1062"/>
              <a:ext cx="386" cy="0"/>
            </a:xfrm>
            <a:prstGeom prst="line">
              <a:avLst/>
            </a:prstGeom>
            <a:noFill/>
            <a:ln w="19050">
              <a:solidFill>
                <a:srgbClr val="000000"/>
              </a:solidFill>
              <a:round/>
              <a:headEnd/>
              <a:tailEnd/>
            </a:ln>
          </p:spPr>
          <p:txBody>
            <a:bodyPr/>
            <a:lstStyle/>
            <a:p>
              <a:endParaRPr lang="en-US"/>
            </a:p>
          </p:txBody>
        </p:sp>
        <p:sp>
          <p:nvSpPr>
            <p:cNvPr id="101419" name="Line 24"/>
            <p:cNvSpPr>
              <a:spLocks noChangeShapeType="1"/>
            </p:cNvSpPr>
            <p:nvPr/>
          </p:nvSpPr>
          <p:spPr bwMode="auto">
            <a:xfrm rot="5400000">
              <a:off x="2857" y="480"/>
              <a:ext cx="0" cy="872"/>
            </a:xfrm>
            <a:prstGeom prst="line">
              <a:avLst/>
            </a:prstGeom>
            <a:noFill/>
            <a:ln w="19050">
              <a:solidFill>
                <a:srgbClr val="000000"/>
              </a:solidFill>
              <a:round/>
              <a:headEnd type="arrow" w="sm" len="lg"/>
              <a:tailEnd type="arrow" w="sm" len="lg"/>
            </a:ln>
          </p:spPr>
          <p:txBody>
            <a:bodyPr/>
            <a:lstStyle/>
            <a:p>
              <a:endParaRPr lang="en-US"/>
            </a:p>
          </p:txBody>
        </p:sp>
        <p:sp>
          <p:nvSpPr>
            <p:cNvPr id="101420" name="Text Box 25"/>
            <p:cNvSpPr txBox="1">
              <a:spLocks noChangeArrowheads="1"/>
            </p:cNvSpPr>
            <p:nvPr/>
          </p:nvSpPr>
          <p:spPr bwMode="auto">
            <a:xfrm>
              <a:off x="2697" y="793"/>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3" name="Group 53"/>
          <p:cNvGrpSpPr>
            <a:grpSpLocks/>
          </p:cNvGrpSpPr>
          <p:nvPr/>
        </p:nvGrpSpPr>
        <p:grpSpPr bwMode="auto">
          <a:xfrm>
            <a:off x="3852863" y="5289550"/>
            <a:ext cx="1374775" cy="690563"/>
            <a:chOff x="2427" y="3332"/>
            <a:chExt cx="866" cy="435"/>
          </a:xfrm>
        </p:grpSpPr>
        <p:sp>
          <p:nvSpPr>
            <p:cNvPr id="101413" name="Line 9"/>
            <p:cNvSpPr>
              <a:spLocks noChangeShapeType="1"/>
            </p:cNvSpPr>
            <p:nvPr/>
          </p:nvSpPr>
          <p:spPr bwMode="auto">
            <a:xfrm rot="5400000">
              <a:off x="3084" y="3527"/>
              <a:ext cx="386" cy="0"/>
            </a:xfrm>
            <a:prstGeom prst="line">
              <a:avLst/>
            </a:prstGeom>
            <a:noFill/>
            <a:ln w="19050">
              <a:solidFill>
                <a:srgbClr val="000000"/>
              </a:solidFill>
              <a:round/>
              <a:headEnd/>
              <a:tailEnd/>
            </a:ln>
          </p:spPr>
          <p:txBody>
            <a:bodyPr/>
            <a:lstStyle/>
            <a:p>
              <a:endParaRPr lang="en-US"/>
            </a:p>
          </p:txBody>
        </p:sp>
        <p:sp>
          <p:nvSpPr>
            <p:cNvPr id="101414" name="Line 10"/>
            <p:cNvSpPr>
              <a:spLocks noChangeShapeType="1"/>
            </p:cNvSpPr>
            <p:nvPr/>
          </p:nvSpPr>
          <p:spPr bwMode="auto">
            <a:xfrm rot="5400000">
              <a:off x="2255" y="3525"/>
              <a:ext cx="386" cy="0"/>
            </a:xfrm>
            <a:prstGeom prst="line">
              <a:avLst/>
            </a:prstGeom>
            <a:noFill/>
            <a:ln w="19050">
              <a:solidFill>
                <a:srgbClr val="000000"/>
              </a:solidFill>
              <a:round/>
              <a:headEnd/>
              <a:tailEnd/>
            </a:ln>
          </p:spPr>
          <p:txBody>
            <a:bodyPr/>
            <a:lstStyle/>
            <a:p>
              <a:endParaRPr lang="en-US"/>
            </a:p>
          </p:txBody>
        </p:sp>
        <p:sp>
          <p:nvSpPr>
            <p:cNvPr id="101415" name="Line 11"/>
            <p:cNvSpPr>
              <a:spLocks noChangeShapeType="1"/>
            </p:cNvSpPr>
            <p:nvPr/>
          </p:nvSpPr>
          <p:spPr bwMode="auto">
            <a:xfrm rot="5400000">
              <a:off x="2860" y="3230"/>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1416" name="Text Box 44"/>
            <p:cNvSpPr txBox="1">
              <a:spLocks noChangeArrowheads="1"/>
            </p:cNvSpPr>
            <p:nvPr/>
          </p:nvSpPr>
          <p:spPr bwMode="auto">
            <a:xfrm>
              <a:off x="2705" y="3537"/>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sp>
        <p:nvSpPr>
          <p:cNvPr id="91176" name="AutoShape 40"/>
          <p:cNvSpPr>
            <a:spLocks noChangeArrowheads="1"/>
          </p:cNvSpPr>
          <p:nvPr/>
        </p:nvSpPr>
        <p:spPr bwMode="auto">
          <a:xfrm rot="5400000">
            <a:off x="4178300" y="5518150"/>
            <a:ext cx="647700" cy="1600200"/>
          </a:xfrm>
          <a:prstGeom prst="leftArrow">
            <a:avLst>
              <a:gd name="adj1" fmla="val 50000"/>
              <a:gd name="adj2" fmla="val 60296"/>
            </a:avLst>
          </a:prstGeom>
          <a:solidFill>
            <a:srgbClr val="00CC00"/>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IN">
              <a:latin typeface="Times New Roman" charset="0"/>
            </a:endParaRPr>
          </a:p>
        </p:txBody>
      </p:sp>
      <p:grpSp>
        <p:nvGrpSpPr>
          <p:cNvPr id="4" name="Group 57"/>
          <p:cNvGrpSpPr>
            <a:grpSpLocks/>
          </p:cNvGrpSpPr>
          <p:nvPr/>
        </p:nvGrpSpPr>
        <p:grpSpPr bwMode="auto">
          <a:xfrm>
            <a:off x="5402263" y="4252913"/>
            <a:ext cx="1374775" cy="1541462"/>
            <a:chOff x="3403" y="2679"/>
            <a:chExt cx="866" cy="971"/>
          </a:xfrm>
        </p:grpSpPr>
        <p:sp>
          <p:nvSpPr>
            <p:cNvPr id="101409" name="Line 13"/>
            <p:cNvSpPr>
              <a:spLocks noChangeShapeType="1"/>
            </p:cNvSpPr>
            <p:nvPr/>
          </p:nvSpPr>
          <p:spPr bwMode="auto">
            <a:xfrm rot="2700000">
              <a:off x="3841" y="2872"/>
              <a:ext cx="386" cy="0"/>
            </a:xfrm>
            <a:prstGeom prst="line">
              <a:avLst/>
            </a:prstGeom>
            <a:noFill/>
            <a:ln w="19050">
              <a:solidFill>
                <a:srgbClr val="000000"/>
              </a:solidFill>
              <a:round/>
              <a:headEnd/>
              <a:tailEnd/>
            </a:ln>
          </p:spPr>
          <p:txBody>
            <a:bodyPr/>
            <a:lstStyle/>
            <a:p>
              <a:endParaRPr lang="en-US"/>
            </a:p>
          </p:txBody>
        </p:sp>
        <p:sp>
          <p:nvSpPr>
            <p:cNvPr id="101410" name="Line 14"/>
            <p:cNvSpPr>
              <a:spLocks noChangeShapeType="1"/>
            </p:cNvSpPr>
            <p:nvPr/>
          </p:nvSpPr>
          <p:spPr bwMode="auto">
            <a:xfrm rot="2700000">
              <a:off x="3255" y="3457"/>
              <a:ext cx="386" cy="0"/>
            </a:xfrm>
            <a:prstGeom prst="line">
              <a:avLst/>
            </a:prstGeom>
            <a:noFill/>
            <a:ln w="19050">
              <a:solidFill>
                <a:srgbClr val="000000"/>
              </a:solidFill>
              <a:round/>
              <a:headEnd/>
              <a:tailEnd/>
            </a:ln>
          </p:spPr>
          <p:txBody>
            <a:bodyPr/>
            <a:lstStyle/>
            <a:p>
              <a:endParaRPr lang="en-US"/>
            </a:p>
          </p:txBody>
        </p:sp>
        <p:sp>
          <p:nvSpPr>
            <p:cNvPr id="101411" name="Line 15"/>
            <p:cNvSpPr>
              <a:spLocks noChangeShapeType="1"/>
            </p:cNvSpPr>
            <p:nvPr/>
          </p:nvSpPr>
          <p:spPr bwMode="auto">
            <a:xfrm rot="2700000">
              <a:off x="3836" y="2830"/>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1412" name="Text Box 45"/>
            <p:cNvSpPr txBox="1">
              <a:spLocks noChangeArrowheads="1"/>
            </p:cNvSpPr>
            <p:nvPr/>
          </p:nvSpPr>
          <p:spPr bwMode="auto">
            <a:xfrm>
              <a:off x="3681" y="3121"/>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5" name="Group 54"/>
          <p:cNvGrpSpPr>
            <a:grpSpLocks/>
          </p:cNvGrpSpPr>
          <p:nvPr/>
        </p:nvGrpSpPr>
        <p:grpSpPr bwMode="auto">
          <a:xfrm>
            <a:off x="6221413" y="2936875"/>
            <a:ext cx="793750" cy="1385888"/>
            <a:chOff x="3919" y="1850"/>
            <a:chExt cx="500" cy="873"/>
          </a:xfrm>
        </p:grpSpPr>
        <p:sp>
          <p:nvSpPr>
            <p:cNvPr id="101405" name="Line 5"/>
            <p:cNvSpPr>
              <a:spLocks noChangeShapeType="1"/>
            </p:cNvSpPr>
            <p:nvPr/>
          </p:nvSpPr>
          <p:spPr bwMode="auto">
            <a:xfrm>
              <a:off x="3926" y="1873"/>
              <a:ext cx="386" cy="0"/>
            </a:xfrm>
            <a:prstGeom prst="line">
              <a:avLst/>
            </a:prstGeom>
            <a:noFill/>
            <a:ln w="19050">
              <a:solidFill>
                <a:srgbClr val="000000"/>
              </a:solidFill>
              <a:round/>
              <a:headEnd/>
              <a:tailEnd/>
            </a:ln>
          </p:spPr>
          <p:txBody>
            <a:bodyPr/>
            <a:lstStyle/>
            <a:p>
              <a:endParaRPr lang="en-US"/>
            </a:p>
          </p:txBody>
        </p:sp>
        <p:sp>
          <p:nvSpPr>
            <p:cNvPr id="101406" name="Line 6"/>
            <p:cNvSpPr>
              <a:spLocks noChangeShapeType="1"/>
            </p:cNvSpPr>
            <p:nvPr/>
          </p:nvSpPr>
          <p:spPr bwMode="auto">
            <a:xfrm>
              <a:off x="3919" y="2709"/>
              <a:ext cx="386" cy="0"/>
            </a:xfrm>
            <a:prstGeom prst="line">
              <a:avLst/>
            </a:prstGeom>
            <a:noFill/>
            <a:ln w="19050">
              <a:solidFill>
                <a:srgbClr val="000000"/>
              </a:solidFill>
              <a:round/>
              <a:headEnd/>
              <a:tailEnd/>
            </a:ln>
          </p:spPr>
          <p:txBody>
            <a:bodyPr/>
            <a:lstStyle/>
            <a:p>
              <a:endParaRPr lang="en-US"/>
            </a:p>
          </p:txBody>
        </p:sp>
        <p:sp>
          <p:nvSpPr>
            <p:cNvPr id="101407" name="Line 7"/>
            <p:cNvSpPr>
              <a:spLocks noChangeShapeType="1"/>
            </p:cNvSpPr>
            <p:nvPr/>
          </p:nvSpPr>
          <p:spPr bwMode="auto">
            <a:xfrm>
              <a:off x="4255" y="1850"/>
              <a:ext cx="0" cy="873"/>
            </a:xfrm>
            <a:prstGeom prst="line">
              <a:avLst/>
            </a:prstGeom>
            <a:noFill/>
            <a:ln w="19050">
              <a:solidFill>
                <a:srgbClr val="000000"/>
              </a:solidFill>
              <a:round/>
              <a:headEnd type="arrow" w="sm" len="lg"/>
              <a:tailEnd type="arrow" w="sm" len="lg"/>
            </a:ln>
          </p:spPr>
          <p:txBody>
            <a:bodyPr/>
            <a:lstStyle/>
            <a:p>
              <a:endParaRPr lang="en-US"/>
            </a:p>
          </p:txBody>
        </p:sp>
        <p:sp>
          <p:nvSpPr>
            <p:cNvPr id="101408" name="Text Box 46"/>
            <p:cNvSpPr txBox="1">
              <a:spLocks noChangeArrowheads="1"/>
            </p:cNvSpPr>
            <p:nvPr/>
          </p:nvSpPr>
          <p:spPr bwMode="auto">
            <a:xfrm>
              <a:off x="4089" y="2169"/>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6" name="Group 58"/>
          <p:cNvGrpSpPr>
            <a:grpSpLocks/>
          </p:cNvGrpSpPr>
          <p:nvPr/>
        </p:nvGrpSpPr>
        <p:grpSpPr bwMode="auto">
          <a:xfrm>
            <a:off x="5173663" y="1406525"/>
            <a:ext cx="1541462" cy="1374775"/>
            <a:chOff x="3259" y="886"/>
            <a:chExt cx="971" cy="866"/>
          </a:xfrm>
        </p:grpSpPr>
        <p:sp>
          <p:nvSpPr>
            <p:cNvPr id="101401" name="Line 17"/>
            <p:cNvSpPr>
              <a:spLocks noChangeShapeType="1"/>
            </p:cNvSpPr>
            <p:nvPr/>
          </p:nvSpPr>
          <p:spPr bwMode="auto">
            <a:xfrm rot="-2700000">
              <a:off x="3259" y="1120"/>
              <a:ext cx="386" cy="0"/>
            </a:xfrm>
            <a:prstGeom prst="line">
              <a:avLst/>
            </a:prstGeom>
            <a:noFill/>
            <a:ln w="19050">
              <a:solidFill>
                <a:srgbClr val="000000"/>
              </a:solidFill>
              <a:round/>
              <a:headEnd/>
              <a:tailEnd/>
            </a:ln>
          </p:spPr>
          <p:txBody>
            <a:bodyPr/>
            <a:lstStyle/>
            <a:p>
              <a:endParaRPr lang="en-US"/>
            </a:p>
          </p:txBody>
        </p:sp>
        <p:sp>
          <p:nvSpPr>
            <p:cNvPr id="101402" name="Line 18"/>
            <p:cNvSpPr>
              <a:spLocks noChangeShapeType="1"/>
            </p:cNvSpPr>
            <p:nvPr/>
          </p:nvSpPr>
          <p:spPr bwMode="auto">
            <a:xfrm rot="-2700000">
              <a:off x="3844" y="1708"/>
              <a:ext cx="386" cy="0"/>
            </a:xfrm>
            <a:prstGeom prst="line">
              <a:avLst/>
            </a:prstGeom>
            <a:noFill/>
            <a:ln w="19050">
              <a:solidFill>
                <a:srgbClr val="000000"/>
              </a:solidFill>
              <a:round/>
              <a:headEnd/>
              <a:tailEnd/>
            </a:ln>
          </p:spPr>
          <p:txBody>
            <a:bodyPr/>
            <a:lstStyle/>
            <a:p>
              <a:endParaRPr lang="en-US"/>
            </a:p>
          </p:txBody>
        </p:sp>
        <p:sp>
          <p:nvSpPr>
            <p:cNvPr id="101403" name="Line 19"/>
            <p:cNvSpPr>
              <a:spLocks noChangeShapeType="1"/>
            </p:cNvSpPr>
            <p:nvPr/>
          </p:nvSpPr>
          <p:spPr bwMode="auto">
            <a:xfrm rot="-2700000">
              <a:off x="3843" y="886"/>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1404" name="Text Box 47"/>
            <p:cNvSpPr txBox="1">
              <a:spLocks noChangeArrowheads="1"/>
            </p:cNvSpPr>
            <p:nvPr/>
          </p:nvSpPr>
          <p:spPr bwMode="auto">
            <a:xfrm>
              <a:off x="3713" y="1209"/>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7" name="Group 59"/>
          <p:cNvGrpSpPr>
            <a:grpSpLocks/>
          </p:cNvGrpSpPr>
          <p:nvPr/>
        </p:nvGrpSpPr>
        <p:grpSpPr bwMode="auto">
          <a:xfrm>
            <a:off x="2324100" y="1474788"/>
            <a:ext cx="1374775" cy="1541462"/>
            <a:chOff x="1464" y="929"/>
            <a:chExt cx="866" cy="971"/>
          </a:xfrm>
        </p:grpSpPr>
        <p:sp>
          <p:nvSpPr>
            <p:cNvPr id="101397" name="Line 26"/>
            <p:cNvSpPr>
              <a:spLocks noChangeShapeType="1"/>
            </p:cNvSpPr>
            <p:nvPr/>
          </p:nvSpPr>
          <p:spPr bwMode="auto">
            <a:xfrm rot="-8100000">
              <a:off x="1505" y="1707"/>
              <a:ext cx="386" cy="0"/>
            </a:xfrm>
            <a:prstGeom prst="line">
              <a:avLst/>
            </a:prstGeom>
            <a:noFill/>
            <a:ln w="19050">
              <a:solidFill>
                <a:srgbClr val="000000"/>
              </a:solidFill>
              <a:round/>
              <a:headEnd/>
              <a:tailEnd/>
            </a:ln>
          </p:spPr>
          <p:txBody>
            <a:bodyPr/>
            <a:lstStyle/>
            <a:p>
              <a:endParaRPr lang="en-US"/>
            </a:p>
          </p:txBody>
        </p:sp>
        <p:sp>
          <p:nvSpPr>
            <p:cNvPr id="101398" name="Line 27"/>
            <p:cNvSpPr>
              <a:spLocks noChangeShapeType="1"/>
            </p:cNvSpPr>
            <p:nvPr/>
          </p:nvSpPr>
          <p:spPr bwMode="auto">
            <a:xfrm rot="-8100000">
              <a:off x="2093" y="1122"/>
              <a:ext cx="386" cy="0"/>
            </a:xfrm>
            <a:prstGeom prst="line">
              <a:avLst/>
            </a:prstGeom>
            <a:noFill/>
            <a:ln w="19050">
              <a:solidFill>
                <a:srgbClr val="000000"/>
              </a:solidFill>
              <a:round/>
              <a:headEnd/>
              <a:tailEnd/>
            </a:ln>
          </p:spPr>
          <p:txBody>
            <a:bodyPr/>
            <a:lstStyle/>
            <a:p>
              <a:endParaRPr lang="en-US"/>
            </a:p>
          </p:txBody>
        </p:sp>
        <p:sp>
          <p:nvSpPr>
            <p:cNvPr id="101399" name="Line 28"/>
            <p:cNvSpPr>
              <a:spLocks noChangeShapeType="1"/>
            </p:cNvSpPr>
            <p:nvPr/>
          </p:nvSpPr>
          <p:spPr bwMode="auto">
            <a:xfrm rot="-8100000">
              <a:off x="1897" y="883"/>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1400" name="Text Box 48"/>
            <p:cNvSpPr txBox="1">
              <a:spLocks noChangeArrowheads="1"/>
            </p:cNvSpPr>
            <p:nvPr/>
          </p:nvSpPr>
          <p:spPr bwMode="auto">
            <a:xfrm>
              <a:off x="1737" y="1185"/>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8" name="Group 55"/>
          <p:cNvGrpSpPr>
            <a:grpSpLocks/>
          </p:cNvGrpSpPr>
          <p:nvPr/>
        </p:nvGrpSpPr>
        <p:grpSpPr bwMode="auto">
          <a:xfrm>
            <a:off x="2071688" y="2924175"/>
            <a:ext cx="811212" cy="1395413"/>
            <a:chOff x="1305" y="1842"/>
            <a:chExt cx="511" cy="879"/>
          </a:xfrm>
        </p:grpSpPr>
        <p:sp>
          <p:nvSpPr>
            <p:cNvPr id="101393" name="Line 31"/>
            <p:cNvSpPr>
              <a:spLocks noChangeShapeType="1"/>
            </p:cNvSpPr>
            <p:nvPr/>
          </p:nvSpPr>
          <p:spPr bwMode="auto">
            <a:xfrm>
              <a:off x="1430" y="1865"/>
              <a:ext cx="386" cy="0"/>
            </a:xfrm>
            <a:prstGeom prst="line">
              <a:avLst/>
            </a:prstGeom>
            <a:noFill/>
            <a:ln w="19050">
              <a:solidFill>
                <a:srgbClr val="000000"/>
              </a:solidFill>
              <a:round/>
              <a:headEnd/>
              <a:tailEnd/>
            </a:ln>
          </p:spPr>
          <p:txBody>
            <a:bodyPr/>
            <a:lstStyle/>
            <a:p>
              <a:endParaRPr lang="en-US"/>
            </a:p>
          </p:txBody>
        </p:sp>
        <p:sp>
          <p:nvSpPr>
            <p:cNvPr id="101394" name="Line 32"/>
            <p:cNvSpPr>
              <a:spLocks noChangeShapeType="1"/>
            </p:cNvSpPr>
            <p:nvPr/>
          </p:nvSpPr>
          <p:spPr bwMode="auto">
            <a:xfrm>
              <a:off x="1423" y="2701"/>
              <a:ext cx="386" cy="0"/>
            </a:xfrm>
            <a:prstGeom prst="line">
              <a:avLst/>
            </a:prstGeom>
            <a:noFill/>
            <a:ln w="19050">
              <a:solidFill>
                <a:srgbClr val="000000"/>
              </a:solidFill>
              <a:round/>
              <a:headEnd/>
              <a:tailEnd/>
            </a:ln>
          </p:spPr>
          <p:txBody>
            <a:bodyPr/>
            <a:lstStyle/>
            <a:p>
              <a:endParaRPr lang="en-US"/>
            </a:p>
          </p:txBody>
        </p:sp>
        <p:sp>
          <p:nvSpPr>
            <p:cNvPr id="101395" name="Line 33"/>
            <p:cNvSpPr>
              <a:spLocks noChangeShapeType="1"/>
            </p:cNvSpPr>
            <p:nvPr/>
          </p:nvSpPr>
          <p:spPr bwMode="auto">
            <a:xfrm>
              <a:off x="1479" y="1842"/>
              <a:ext cx="0" cy="879"/>
            </a:xfrm>
            <a:prstGeom prst="line">
              <a:avLst/>
            </a:prstGeom>
            <a:noFill/>
            <a:ln w="19050">
              <a:solidFill>
                <a:srgbClr val="000000"/>
              </a:solidFill>
              <a:round/>
              <a:headEnd type="arrow" w="sm" len="lg"/>
              <a:tailEnd type="arrow" w="sm" len="lg"/>
            </a:ln>
          </p:spPr>
          <p:txBody>
            <a:bodyPr/>
            <a:lstStyle/>
            <a:p>
              <a:endParaRPr lang="en-US"/>
            </a:p>
          </p:txBody>
        </p:sp>
        <p:sp>
          <p:nvSpPr>
            <p:cNvPr id="101396" name="Text Box 49"/>
            <p:cNvSpPr txBox="1">
              <a:spLocks noChangeArrowheads="1"/>
            </p:cNvSpPr>
            <p:nvPr/>
          </p:nvSpPr>
          <p:spPr bwMode="auto">
            <a:xfrm>
              <a:off x="1305" y="2161"/>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grpSp>
        <p:nvGrpSpPr>
          <p:cNvPr id="9" name="Group 56"/>
          <p:cNvGrpSpPr>
            <a:grpSpLocks/>
          </p:cNvGrpSpPr>
          <p:nvPr/>
        </p:nvGrpSpPr>
        <p:grpSpPr bwMode="auto">
          <a:xfrm>
            <a:off x="2373313" y="4483100"/>
            <a:ext cx="1541462" cy="1374775"/>
            <a:chOff x="1495" y="2824"/>
            <a:chExt cx="971" cy="866"/>
          </a:xfrm>
        </p:grpSpPr>
        <p:sp>
          <p:nvSpPr>
            <p:cNvPr id="101389" name="Line 35"/>
            <p:cNvSpPr>
              <a:spLocks noChangeShapeType="1"/>
            </p:cNvSpPr>
            <p:nvPr/>
          </p:nvSpPr>
          <p:spPr bwMode="auto">
            <a:xfrm rot="-2700000">
              <a:off x="1495" y="2866"/>
              <a:ext cx="386" cy="0"/>
            </a:xfrm>
            <a:prstGeom prst="line">
              <a:avLst/>
            </a:prstGeom>
            <a:noFill/>
            <a:ln w="19050">
              <a:solidFill>
                <a:srgbClr val="000000"/>
              </a:solidFill>
              <a:round/>
              <a:headEnd/>
              <a:tailEnd/>
            </a:ln>
          </p:spPr>
          <p:txBody>
            <a:bodyPr/>
            <a:lstStyle/>
            <a:p>
              <a:endParaRPr lang="en-US"/>
            </a:p>
          </p:txBody>
        </p:sp>
        <p:sp>
          <p:nvSpPr>
            <p:cNvPr id="101390" name="Line 36"/>
            <p:cNvSpPr>
              <a:spLocks noChangeShapeType="1"/>
            </p:cNvSpPr>
            <p:nvPr/>
          </p:nvSpPr>
          <p:spPr bwMode="auto">
            <a:xfrm rot="-2700000">
              <a:off x="2080" y="3454"/>
              <a:ext cx="386" cy="0"/>
            </a:xfrm>
            <a:prstGeom prst="line">
              <a:avLst/>
            </a:prstGeom>
            <a:noFill/>
            <a:ln w="19050">
              <a:solidFill>
                <a:srgbClr val="000000"/>
              </a:solidFill>
              <a:round/>
              <a:headEnd/>
              <a:tailEnd/>
            </a:ln>
          </p:spPr>
          <p:txBody>
            <a:bodyPr/>
            <a:lstStyle/>
            <a:p>
              <a:endParaRPr lang="en-US"/>
            </a:p>
          </p:txBody>
        </p:sp>
        <p:sp>
          <p:nvSpPr>
            <p:cNvPr id="101391" name="Line 37"/>
            <p:cNvSpPr>
              <a:spLocks noChangeShapeType="1"/>
            </p:cNvSpPr>
            <p:nvPr/>
          </p:nvSpPr>
          <p:spPr bwMode="auto">
            <a:xfrm rot="-2700000">
              <a:off x="1884" y="2824"/>
              <a:ext cx="0" cy="866"/>
            </a:xfrm>
            <a:prstGeom prst="line">
              <a:avLst/>
            </a:prstGeom>
            <a:noFill/>
            <a:ln w="19050">
              <a:solidFill>
                <a:srgbClr val="000000"/>
              </a:solidFill>
              <a:round/>
              <a:headEnd type="arrow" w="sm" len="lg"/>
              <a:tailEnd type="arrow" w="sm" len="lg"/>
            </a:ln>
          </p:spPr>
          <p:txBody>
            <a:bodyPr/>
            <a:lstStyle/>
            <a:p>
              <a:endParaRPr lang="en-US"/>
            </a:p>
          </p:txBody>
        </p:sp>
        <p:sp>
          <p:nvSpPr>
            <p:cNvPr id="101392" name="Text Box 50"/>
            <p:cNvSpPr txBox="1">
              <a:spLocks noChangeArrowheads="1"/>
            </p:cNvSpPr>
            <p:nvPr/>
          </p:nvSpPr>
          <p:spPr bwMode="auto">
            <a:xfrm>
              <a:off x="1737" y="3145"/>
              <a:ext cx="330" cy="230"/>
            </a:xfrm>
            <a:prstGeom prst="rect">
              <a:avLst/>
            </a:prstGeom>
            <a:solidFill>
              <a:schemeClr val="bg1"/>
            </a:solidFill>
            <a:ln w="9525">
              <a:noFill/>
              <a:miter lim="800000"/>
              <a:headEnd/>
              <a:tailEnd/>
            </a:ln>
          </p:spPr>
          <p:txBody>
            <a:bodyPr wrap="none" tIns="0" bIns="0">
              <a:spAutoFit/>
            </a:bodyPr>
            <a:lstStyle/>
            <a:p>
              <a:r>
                <a:rPr lang="en-US" sz="2400">
                  <a:solidFill>
                    <a:srgbClr val="00CC00"/>
                  </a:solidFill>
                </a:rPr>
                <a:t>30</a:t>
              </a:r>
            </a:p>
          </p:txBody>
        </p:sp>
      </p:grpSp>
      <p:sp>
        <p:nvSpPr>
          <p:cNvPr id="101388" name="Text Box 52"/>
          <p:cNvSpPr txBox="1">
            <a:spLocks noChangeArrowheads="1"/>
          </p:cNvSpPr>
          <p:nvPr/>
        </p:nvSpPr>
        <p:spPr bwMode="auto">
          <a:xfrm>
            <a:off x="39688" y="336550"/>
            <a:ext cx="9075737" cy="519113"/>
          </a:xfrm>
          <a:prstGeom prst="rect">
            <a:avLst/>
          </a:prstGeom>
          <a:noFill/>
          <a:ln w="9525">
            <a:noFill/>
            <a:miter lim="800000"/>
            <a:headEnd/>
            <a:tailEnd/>
          </a:ln>
        </p:spPr>
        <p:txBody>
          <a:bodyPr wrap="none">
            <a:spAutoFit/>
          </a:bodyPr>
          <a:lstStyle/>
          <a:p>
            <a:r>
              <a:rPr lang="en-US" b="1">
                <a:solidFill>
                  <a:schemeClr val="accent2"/>
                </a:solidFill>
                <a:cs typeface="Arial" pitchFamily="34" charset="0"/>
              </a:rPr>
              <a:t>EXAMPLE : </a:t>
            </a:r>
            <a:r>
              <a:rPr lang="en-US" sz="2400">
                <a:solidFill>
                  <a:schemeClr val="accent2"/>
                </a:solidFill>
                <a:cs typeface="Arial" pitchFamily="34" charset="0"/>
              </a:rPr>
              <a:t>Dimension of </a:t>
            </a:r>
            <a:r>
              <a:rPr lang="en-US" sz="2400" b="1" i="1">
                <a:solidFill>
                  <a:schemeClr val="accent2"/>
                </a:solidFill>
                <a:cs typeface="Arial" pitchFamily="34" charset="0"/>
              </a:rPr>
              <a:t>length</a:t>
            </a:r>
            <a:r>
              <a:rPr lang="en-US" sz="2400">
                <a:solidFill>
                  <a:schemeClr val="accent2"/>
                </a:solidFill>
                <a:cs typeface="Arial" pitchFamily="34" charset="0"/>
              </a:rPr>
              <a:t> using </a:t>
            </a:r>
            <a:r>
              <a:rPr lang="en-US" sz="2400" b="1" i="1">
                <a:solidFill>
                  <a:schemeClr val="accent2"/>
                </a:solidFill>
                <a:cs typeface="Arial" pitchFamily="34" charset="0"/>
              </a:rPr>
              <a:t>unidirectional</a:t>
            </a:r>
            <a:r>
              <a:rPr lang="en-US" sz="2400">
                <a:solidFill>
                  <a:schemeClr val="accent2"/>
                </a:solidFill>
                <a:cs typeface="Arial" pitchFamily="34" charset="0"/>
              </a:rPr>
              <a:t> method.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fade">
                                      <p:cBhvr>
                                        <p:cTn id="7" dur="1000"/>
                                        <p:tgtEl>
                                          <p:spTgt spid="9114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1176"/>
                                        </p:tgtEl>
                                        <p:attrNameLst>
                                          <p:attrName>style.visibility</p:attrName>
                                        </p:attrNameLst>
                                      </p:cBhvr>
                                      <p:to>
                                        <p:strVal val="visible"/>
                                      </p:to>
                                    </p:set>
                                    <p:animEffect transition="in" filter="slide(fromBottom)">
                                      <p:cBhvr>
                                        <p:cTn id="12" dur="500"/>
                                        <p:tgtEl>
                                          <p:spTgt spid="9117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childTnLst>
                                </p:cTn>
                              </p:par>
                            </p:childTnLst>
                          </p:cTn>
                        </p:par>
                        <p:par>
                          <p:cTn id="41" fill="hold">
                            <p:stCondLst>
                              <p:cond delay="7500"/>
                            </p:stCondLst>
                            <p:childTnLst>
                              <p:par>
                                <p:cTn id="42" presetID="10"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nimBg="1"/>
      <p:bldP spid="9117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Content Placeholder 5"/>
          <p:cNvPicPr>
            <a:picLocks noGrp="1"/>
          </p:cNvPicPr>
          <p:nvPr>
            <p:ph sz="half" idx="1"/>
          </p:nvPr>
        </p:nvPicPr>
        <p:blipFill>
          <a:blip r:embed="rId2" cstate="print"/>
          <a:stretch>
            <a:fillRect/>
          </a:stretch>
        </p:blipFill>
        <p:spPr>
          <a:xfrm>
            <a:off x="1123022" y="1481138"/>
            <a:ext cx="2706956" cy="4525962"/>
          </a:xfrm>
        </p:spPr>
      </p:pic>
      <p:pic>
        <p:nvPicPr>
          <p:cNvPr id="66565" name="Content Placeholder 6"/>
          <p:cNvPicPr>
            <a:picLocks noGrp="1"/>
          </p:cNvPicPr>
          <p:nvPr>
            <p:ph sz="half" idx="2"/>
          </p:nvPr>
        </p:nvPicPr>
        <p:blipFill>
          <a:blip r:embed="rId3" cstate="print"/>
          <a:stretch>
            <a:fillRect/>
          </a:stretch>
        </p:blipFill>
        <p:spPr>
          <a:xfrm>
            <a:off x="4648200" y="2229644"/>
            <a:ext cx="4038600" cy="3028950"/>
          </a:xfrm>
        </p:spPr>
      </p:pic>
      <p:sp>
        <p:nvSpPr>
          <p:cNvPr id="66562" name="Title 1"/>
          <p:cNvSpPr>
            <a:spLocks noGrp="1"/>
          </p:cNvSpPr>
          <p:nvPr>
            <p:ph type="title"/>
          </p:nvPr>
        </p:nvSpPr>
        <p:spPr/>
        <p:txBody>
          <a:bodyPr/>
          <a:lstStyle/>
          <a:p>
            <a:pPr eaLnBrk="1" hangingPunct="1"/>
            <a:endParaRPr lang="en-US" smtClean="0"/>
          </a:p>
        </p:txBody>
      </p:sp>
      <p:pic>
        <p:nvPicPr>
          <p:cNvPr id="66563" name="Picture 4"/>
          <p:cNvPicPr>
            <a:picLocks noChangeAspect="1" noChangeArrowheads="1"/>
          </p:cNvPicPr>
          <p:nvPr/>
        </p:nvPicPr>
        <p:blipFill>
          <a:blip r:embed="rId2" cstate="print"/>
          <a:srcRect l="1025" t="21925" r="8112" b="71606"/>
          <a:stretch>
            <a:fillRect/>
          </a:stretch>
        </p:blipFill>
        <p:spPr bwMode="auto">
          <a:xfrm>
            <a:off x="47625" y="274638"/>
            <a:ext cx="9096375" cy="776287"/>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Content Placeholder 4"/>
          <p:cNvPicPr>
            <a:picLocks noGrp="1"/>
          </p:cNvPicPr>
          <p:nvPr>
            <p:ph sz="half" idx="1"/>
          </p:nvPr>
        </p:nvPicPr>
        <p:blipFill>
          <a:blip r:embed="rId2" cstate="print"/>
          <a:srcRect/>
          <a:stretch>
            <a:fillRect/>
          </a:stretch>
        </p:blipFill>
        <p:spPr>
          <a:xfrm>
            <a:off x="0" y="1066800"/>
            <a:ext cx="4648200" cy="4276725"/>
          </a:xfrm>
        </p:spPr>
      </p:pic>
      <p:pic>
        <p:nvPicPr>
          <p:cNvPr id="67588" name="Content Placeholder 5"/>
          <p:cNvPicPr>
            <a:picLocks noGrp="1"/>
          </p:cNvPicPr>
          <p:nvPr>
            <p:ph sz="half" idx="2"/>
          </p:nvPr>
        </p:nvPicPr>
        <p:blipFill>
          <a:blip r:embed="rId3" cstate="print"/>
          <a:srcRect r="10043" b="20313"/>
          <a:stretch>
            <a:fillRect/>
          </a:stretch>
        </p:blipFill>
        <p:spPr>
          <a:xfrm>
            <a:off x="4743450" y="1371600"/>
            <a:ext cx="4267200" cy="3971925"/>
          </a:xfrm>
          <a:ln>
            <a:solidFill>
              <a:srgbClr val="0070C0"/>
            </a:solidFill>
          </a:ln>
        </p:spPr>
      </p:pic>
      <p:sp>
        <p:nvSpPr>
          <p:cNvPr id="67586" name="Title 1"/>
          <p:cNvSpPr>
            <a:spLocks noGrp="1"/>
          </p:cNvSpPr>
          <p:nvPr>
            <p:ph type="title"/>
          </p:nvPr>
        </p:nvSpPr>
        <p:spPr>
          <a:xfrm>
            <a:off x="457200" y="274638"/>
            <a:ext cx="8229600" cy="530225"/>
          </a:xfrm>
          <a:solidFill>
            <a:schemeClr val="bg1"/>
          </a:solidFill>
        </p:spPr>
        <p:txBody>
          <a:bodyPr>
            <a:normAutofit fontScale="90000"/>
          </a:bodyPr>
          <a:lstStyle/>
          <a:p>
            <a:pPr eaLnBrk="1" hangingPunct="1"/>
            <a:r>
              <a:rPr lang="en-US" i="1" dirty="0" smtClean="0">
                <a:solidFill>
                  <a:srgbClr val="0070C0"/>
                </a:solidFill>
                <a:latin typeface="Cambria" pitchFamily="18" charset="0"/>
              </a:rPr>
              <a:t>Method: II for pentagon</a:t>
            </a:r>
          </a:p>
        </p:txBody>
      </p:sp>
      <p:pic>
        <p:nvPicPr>
          <p:cNvPr id="67589" name="Picture 6"/>
          <p:cNvPicPr>
            <a:picLocks noChangeAspect="1" noChangeArrowheads="1"/>
          </p:cNvPicPr>
          <p:nvPr/>
        </p:nvPicPr>
        <p:blipFill>
          <a:blip r:embed="rId3" cstate="print"/>
          <a:srcRect l="2277" t="85156"/>
          <a:stretch>
            <a:fillRect/>
          </a:stretch>
        </p:blipFill>
        <p:spPr bwMode="auto">
          <a:xfrm>
            <a:off x="457200" y="5343525"/>
            <a:ext cx="4191000" cy="804863"/>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cstate="print"/>
          <a:srcRect/>
          <a:stretch>
            <a:fillRect/>
          </a:stretch>
        </p:blipFill>
        <p:spPr bwMode="auto">
          <a:xfrm>
            <a:off x="714375" y="2286000"/>
            <a:ext cx="3484563" cy="2905125"/>
          </a:xfrm>
          <a:prstGeom prst="rect">
            <a:avLst/>
          </a:prstGeom>
          <a:noFill/>
          <a:ln w="9525">
            <a:solidFill>
              <a:schemeClr val="tx2"/>
            </a:solidFill>
            <a:miter lim="800000"/>
            <a:headEnd/>
            <a:tailEnd/>
          </a:ln>
        </p:spPr>
      </p:pic>
      <p:sp>
        <p:nvSpPr>
          <p:cNvPr id="68611" name="Title 5"/>
          <p:cNvSpPr>
            <a:spLocks noGrp="1"/>
          </p:cNvSpPr>
          <p:nvPr>
            <p:ph type="title"/>
          </p:nvPr>
        </p:nvSpPr>
        <p:spPr>
          <a:xfrm>
            <a:off x="457200" y="571500"/>
            <a:ext cx="8229600" cy="1143000"/>
          </a:xfrm>
        </p:spPr>
        <p:txBody>
          <a:bodyPr/>
          <a:lstStyle/>
          <a:p>
            <a:pPr eaLnBrk="1" hangingPunct="1"/>
            <a:r>
              <a:rPr lang="en-IE" sz="3200" b="1" smtClean="0"/>
              <a:t>Draw a Hexagon</a:t>
            </a:r>
            <a:br>
              <a:rPr lang="en-IE" sz="3200" b="1" smtClean="0"/>
            </a:br>
            <a:endParaRPr lang="en-IE" sz="3200" smtClean="0"/>
          </a:p>
        </p:txBody>
      </p:sp>
      <p:sp>
        <p:nvSpPr>
          <p:cNvPr id="68612" name="Content Placeholder 6"/>
          <p:cNvSpPr>
            <a:spLocks noGrp="1"/>
          </p:cNvSpPr>
          <p:nvPr>
            <p:ph sz="half" idx="2"/>
          </p:nvPr>
        </p:nvSpPr>
        <p:spPr/>
        <p:txBody>
          <a:bodyPr>
            <a:normAutofit lnSpcReduction="10000"/>
          </a:bodyPr>
          <a:lstStyle/>
          <a:p>
            <a:pPr eaLnBrk="1" hangingPunct="1"/>
            <a:r>
              <a:rPr lang="en-IE" sz="2400" smtClean="0"/>
              <a:t>To draw a regular hexagon given the distance across corners, draw a circle having a diameter equal to the distance across corners </a:t>
            </a:r>
          </a:p>
          <a:p>
            <a:pPr eaLnBrk="1" hangingPunct="1"/>
            <a:r>
              <a:rPr lang="en-IE" sz="2400" smtClean="0"/>
              <a:t>Step off the radius round it to give six equally spaced points.</a:t>
            </a:r>
          </a:p>
          <a:p>
            <a:pPr eaLnBrk="1" hangingPunct="1"/>
            <a:r>
              <a:rPr lang="en-IE" sz="2400" smtClean="0"/>
              <a:t>Join these points to form the hexagon. </a:t>
            </a:r>
          </a:p>
          <a:p>
            <a:pPr eaLnBrk="1" hangingPunct="1"/>
            <a:endParaRPr lang="en-IE" sz="2400" smtClean="0"/>
          </a:p>
          <a:p>
            <a:pPr eaLnBrk="1" hangingPunct="1"/>
            <a:endParaRPr lang="en-IE" smtClean="0"/>
          </a:p>
          <a:p>
            <a:pPr eaLnBrk="1" hangingPunct="1"/>
            <a:endParaRPr lang="en-IE" smtClean="0"/>
          </a:p>
        </p:txBody>
      </p:sp>
      <p:sp>
        <p:nvSpPr>
          <p:cNvPr id="28675" name="Text Box 3"/>
          <p:cNvSpPr txBox="1">
            <a:spLocks noChangeArrowheads="1"/>
          </p:cNvSpPr>
          <p:nvPr/>
        </p:nvSpPr>
        <p:spPr bwMode="auto">
          <a:xfrm>
            <a:off x="0" y="260350"/>
            <a:ext cx="9144000" cy="274638"/>
          </a:xfrm>
          <a:prstGeom prst="rect">
            <a:avLst/>
          </a:prstGeom>
          <a:gradFill rotWithShape="1">
            <a:gsLst>
              <a:gs pos="0">
                <a:schemeClr val="accent1"/>
              </a:gs>
              <a:gs pos="50000">
                <a:schemeClr val="accent1">
                  <a:gamma/>
                  <a:shade val="57255"/>
                  <a:invGamma/>
                </a:schemeClr>
              </a:gs>
              <a:gs pos="100000">
                <a:schemeClr val="accent1"/>
              </a:gs>
            </a:gsLst>
            <a:lin ang="0" scaled="1"/>
          </a:gradFill>
          <a:ln w="9525">
            <a:noFill/>
            <a:miter lim="800000"/>
            <a:headEnd/>
            <a:tailEnd/>
          </a:ln>
          <a:effectLst/>
        </p:spPr>
        <p:txBody>
          <a:bodyPr lIns="0" tIns="0" rIns="0" bIns="0">
            <a:spAutoFit/>
          </a:bodyPr>
          <a:lstStyle/>
          <a:p>
            <a:pPr>
              <a:spcBef>
                <a:spcPct val="50000"/>
              </a:spcBef>
              <a:defRPr/>
            </a:pPr>
            <a:r>
              <a:rPr lang="en-IE" b="1" dirty="0">
                <a:latin typeface="Arial" charset="0"/>
              </a:rPr>
              <a:t>        DRAWING LINES					                  	</a:t>
            </a:r>
            <a:endParaRPr lang="en-GB" b="1" dirty="0">
              <a:latin typeface="Arial" charset="0"/>
            </a:endParaRPr>
          </a:p>
        </p:txBody>
      </p:sp>
      <p:cxnSp>
        <p:nvCxnSpPr>
          <p:cNvPr id="9" name="Straight Arrow Connector 8"/>
          <p:cNvCxnSpPr/>
          <p:nvPr/>
        </p:nvCxnSpPr>
        <p:spPr>
          <a:xfrm rot="16200000" flipH="1">
            <a:off x="1160462" y="3660776"/>
            <a:ext cx="2786063" cy="36512"/>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Grp="1" noChangeAspect="1" noChangeArrowheads="1"/>
          </p:cNvPicPr>
          <p:nvPr>
            <p:ph sz="quarter" idx="4"/>
          </p:nvPr>
        </p:nvPicPr>
        <p:blipFill>
          <a:blip r:embed="rId2" cstate="print">
            <a:lum bright="-10000" contrast="32000"/>
          </a:blip>
          <a:srcRect l="26681" t="53415" r="16373"/>
          <a:stretch>
            <a:fillRect/>
          </a:stretch>
        </p:blipFill>
        <p:spPr bwMode="auto">
          <a:xfrm>
            <a:off x="4776914" y="996410"/>
            <a:ext cx="4051766" cy="4316377"/>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sz="3200" dirty="0" err="1" smtClean="0">
                <a:effectLst/>
                <a:latin typeface="Arial" pitchFamily="34" charset="0"/>
                <a:cs typeface="Arial" pitchFamily="34" charset="0"/>
              </a:rPr>
              <a:t>Eample:Construct</a:t>
            </a:r>
            <a:r>
              <a:rPr lang="en-US" sz="3200" dirty="0" smtClean="0">
                <a:effectLst/>
                <a:latin typeface="Arial" pitchFamily="34" charset="0"/>
                <a:cs typeface="Arial" pitchFamily="34" charset="0"/>
              </a:rPr>
              <a:t>  regular Hexagon having length of side equal to 30 mm.</a:t>
            </a:r>
            <a:endParaRPr lang="en-US" sz="3200" dirty="0">
              <a:effectLst/>
              <a:latin typeface="Arial" pitchFamily="34" charset="0"/>
              <a:cs typeface="Arial" pitchFamily="34" charset="0"/>
            </a:endParaRPr>
          </a:p>
        </p:txBody>
      </p:sp>
      <p:pic>
        <p:nvPicPr>
          <p:cNvPr id="9" name="Picture 2"/>
          <p:cNvPicPr>
            <a:picLocks noGrp="1" noChangeAspect="1" noChangeArrowheads="1"/>
          </p:cNvPicPr>
          <p:nvPr>
            <p:ph sz="quarter" idx="2"/>
          </p:nvPr>
        </p:nvPicPr>
        <p:blipFill>
          <a:blip r:embed="rId2" cstate="print">
            <a:lum bright="-10000" contrast="32000"/>
          </a:blip>
          <a:srcRect t="11729" b="42498"/>
          <a:stretch>
            <a:fillRect/>
          </a:stretch>
        </p:blipFill>
        <p:spPr bwMode="auto">
          <a:xfrm>
            <a:off x="0" y="1444295"/>
            <a:ext cx="4934607" cy="3965906"/>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smtClean="0">
                <a:effectLst/>
                <a:latin typeface="Arial" pitchFamily="34" charset="0"/>
                <a:cs typeface="Arial" pitchFamily="34" charset="0"/>
              </a:rPr>
              <a:t>Example: Draw a circle with any point O as centre and radius equal to 30 mm.</a:t>
            </a:r>
            <a:endParaRPr lang="en-US" sz="3200" dirty="0">
              <a:effectLst/>
              <a:latin typeface="Arial" pitchFamily="34" charset="0"/>
              <a:cs typeface="Arial" pitchFamily="34" charset="0"/>
            </a:endParaRPr>
          </a:p>
        </p:txBody>
      </p:sp>
      <p:grpSp>
        <p:nvGrpSpPr>
          <p:cNvPr id="15" name="Group 14"/>
          <p:cNvGrpSpPr/>
          <p:nvPr/>
        </p:nvGrpSpPr>
        <p:grpSpPr>
          <a:xfrm>
            <a:off x="62976" y="1481922"/>
            <a:ext cx="4414345" cy="4740405"/>
            <a:chOff x="78742" y="1481922"/>
            <a:chExt cx="4414345" cy="4740405"/>
          </a:xfrm>
        </p:grpSpPr>
        <p:pic>
          <p:nvPicPr>
            <p:cNvPr id="70659" name="Picture 2"/>
            <p:cNvPicPr>
              <a:picLocks noChangeAspect="1" noChangeArrowheads="1"/>
            </p:cNvPicPr>
            <p:nvPr/>
          </p:nvPicPr>
          <p:blipFill>
            <a:blip r:embed="rId2" cstate="print">
              <a:lum bright="-22000" contrast="22000"/>
            </a:blip>
            <a:srcRect l="25508" t="19587" r="20546" b="27700"/>
            <a:stretch>
              <a:fillRect/>
            </a:stretch>
          </p:blipFill>
          <p:spPr bwMode="auto">
            <a:xfrm>
              <a:off x="78742" y="1481922"/>
              <a:ext cx="4414345" cy="4740405"/>
            </a:xfrm>
            <a:prstGeom prst="rect">
              <a:avLst/>
            </a:prstGeom>
            <a:noFill/>
            <a:ln w="9525">
              <a:noFill/>
              <a:miter lim="800000"/>
              <a:headEnd/>
              <a:tailEnd/>
            </a:ln>
          </p:spPr>
        </p:pic>
        <p:sp>
          <p:nvSpPr>
            <p:cNvPr id="14" name="Oval 13"/>
            <p:cNvSpPr/>
            <p:nvPr/>
          </p:nvSpPr>
          <p:spPr>
            <a:xfrm>
              <a:off x="94592" y="5439096"/>
              <a:ext cx="504496" cy="528145"/>
            </a:xfrm>
            <a:prstGeom prst="ellipse">
              <a:avLst/>
            </a:prstGeom>
            <a:solidFill>
              <a:srgbClr val="5F5F5F"/>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2"/>
          <p:cNvPicPr>
            <a:picLocks noChangeAspect="1" noChangeArrowheads="1"/>
          </p:cNvPicPr>
          <p:nvPr/>
        </p:nvPicPr>
        <p:blipFill>
          <a:blip r:embed="rId2" cstate="print">
            <a:lum bright="-22000" contrast="22000"/>
          </a:blip>
          <a:srcRect l="8948" t="8342" b="79586"/>
          <a:stretch>
            <a:fillRect/>
          </a:stretch>
        </p:blipFill>
        <p:spPr bwMode="auto">
          <a:xfrm>
            <a:off x="4429227" y="1954930"/>
            <a:ext cx="4714774" cy="942583"/>
          </a:xfrm>
          <a:prstGeom prst="rect">
            <a:avLst/>
          </a:prstGeom>
          <a:noFill/>
          <a:ln w="9525">
            <a:noFill/>
            <a:miter lim="800000"/>
            <a:headEnd/>
            <a:tailEnd/>
          </a:ln>
        </p:spPr>
      </p:pic>
      <p:pic>
        <p:nvPicPr>
          <p:cNvPr id="16" name="Picture 2"/>
          <p:cNvPicPr>
            <a:picLocks noGrp="1" noChangeAspect="1" noChangeArrowheads="1"/>
          </p:cNvPicPr>
          <p:nvPr>
            <p:ph sz="quarter" idx="4"/>
          </p:nvPr>
        </p:nvPicPr>
        <p:blipFill>
          <a:blip r:embed="rId2" cstate="print">
            <a:lum bright="-22000" contrast="22000"/>
          </a:blip>
          <a:srcRect t="70393"/>
          <a:stretch>
            <a:fillRect/>
          </a:stretch>
        </p:blipFill>
        <p:spPr bwMode="auto">
          <a:xfrm>
            <a:off x="4180513" y="2897513"/>
            <a:ext cx="4963487" cy="2510051"/>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19869"/>
            <a:ext cx="8229600" cy="2961565"/>
          </a:xfrm>
        </p:spPr>
        <p:txBody>
          <a:bodyPr>
            <a:normAutofit fontScale="62500" lnSpcReduction="20000"/>
          </a:bodyPr>
          <a:lstStyle/>
          <a:p>
            <a:pPr algn="ctr" eaLnBrk="1" hangingPunct="1">
              <a:buFont typeface="Wingdings 2" pitchFamily="18" charset="2"/>
              <a:buNone/>
            </a:pPr>
            <a:r>
              <a:rPr lang="en-US" sz="8000" b="1" i="1" dirty="0" smtClean="0">
                <a:solidFill>
                  <a:srgbClr val="FF0000"/>
                </a:solidFill>
                <a:latin typeface="Cambria" pitchFamily="18" charset="0"/>
              </a:rPr>
              <a:t>Lecture - 6</a:t>
            </a:r>
          </a:p>
          <a:p>
            <a:pPr algn="ctr">
              <a:buNone/>
            </a:pPr>
            <a:r>
              <a:rPr lang="en-US" sz="8600" b="1" dirty="0" smtClean="0">
                <a:solidFill>
                  <a:srgbClr val="0070C0"/>
                </a:solidFill>
                <a:latin typeface="Cambria" pitchFamily="18" charset="0"/>
              </a:rPr>
              <a:t>Introduction to Orthographic Projection</a:t>
            </a:r>
            <a:endParaRPr lang="en-IN" sz="8600" b="1" dirty="0" smtClean="0">
              <a:solidFill>
                <a:srgbClr val="0070C0"/>
              </a:solidFill>
              <a:latin typeface="Cambria" pitchFamily="18" charset="0"/>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 y="661988"/>
            <a:ext cx="9144000" cy="2432050"/>
            <a:chOff x="0" y="185"/>
            <a:chExt cx="5760" cy="1532"/>
          </a:xfrm>
        </p:grpSpPr>
        <p:sp>
          <p:nvSpPr>
            <p:cNvPr id="72711" name="Rectangle 3"/>
            <p:cNvSpPr>
              <a:spLocks noChangeArrowheads="1"/>
            </p:cNvSpPr>
            <p:nvPr/>
          </p:nvSpPr>
          <p:spPr bwMode="auto">
            <a:xfrm>
              <a:off x="0" y="185"/>
              <a:ext cx="5760" cy="1341"/>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72712" name="Text Box 4"/>
            <p:cNvSpPr txBox="1">
              <a:spLocks noChangeArrowheads="1"/>
            </p:cNvSpPr>
            <p:nvPr/>
          </p:nvSpPr>
          <p:spPr bwMode="auto">
            <a:xfrm>
              <a:off x="939" y="185"/>
              <a:ext cx="3753" cy="1532"/>
            </a:xfrm>
            <a:prstGeom prst="rect">
              <a:avLst/>
            </a:prstGeom>
            <a:noFill/>
            <a:ln w="9525">
              <a:noFill/>
              <a:miter lim="800000"/>
              <a:headEnd/>
              <a:tailEnd/>
            </a:ln>
          </p:spPr>
          <p:txBody>
            <a:bodyPr wrap="none">
              <a:spAutoFit/>
            </a:bodyPr>
            <a:lstStyle/>
            <a:p>
              <a:pPr algn="ctr"/>
              <a:r>
                <a:rPr lang="en-US" sz="6000" b="1" i="1" dirty="0">
                  <a:solidFill>
                    <a:srgbClr val="0070C0"/>
                  </a:solidFill>
                  <a:latin typeface="Cambria" pitchFamily="18" charset="0"/>
                </a:rPr>
                <a:t>ORTHOGRAPHIC </a:t>
              </a:r>
              <a:endParaRPr lang="en-US" sz="6000" b="1" i="1" dirty="0" smtClean="0">
                <a:solidFill>
                  <a:srgbClr val="0070C0"/>
                </a:solidFill>
                <a:latin typeface="Cambria" pitchFamily="18" charset="0"/>
              </a:endParaRPr>
            </a:p>
            <a:p>
              <a:pPr algn="ctr"/>
              <a:r>
                <a:rPr lang="en-US" sz="6000" b="1" i="1" dirty="0" smtClean="0">
                  <a:solidFill>
                    <a:srgbClr val="0070C0"/>
                  </a:solidFill>
                  <a:latin typeface="Cambria" pitchFamily="18" charset="0"/>
                </a:rPr>
                <a:t>PROJECTIONS</a:t>
              </a:r>
              <a:endParaRPr lang="en-US" sz="6000" b="1" i="1" dirty="0">
                <a:solidFill>
                  <a:srgbClr val="0070C0"/>
                </a:solidFill>
                <a:latin typeface="Cambria" pitchFamily="18" charset="0"/>
              </a:endParaRPr>
            </a:p>
            <a:p>
              <a:pPr algn="ctr"/>
              <a:endParaRPr lang="en-US" sz="3200" dirty="0">
                <a:solidFill>
                  <a:srgbClr val="FFFF00"/>
                </a:solidFill>
              </a:endParaRPr>
            </a:p>
          </p:txBody>
        </p:sp>
      </p:grpSp>
      <p:sp>
        <p:nvSpPr>
          <p:cNvPr id="72707" name="Text Box 13"/>
          <p:cNvSpPr txBox="1">
            <a:spLocks noChangeArrowheads="1"/>
          </p:cNvSpPr>
          <p:nvPr/>
        </p:nvSpPr>
        <p:spPr bwMode="auto">
          <a:xfrm>
            <a:off x="77788" y="5546725"/>
            <a:ext cx="184150" cy="400050"/>
          </a:xfrm>
          <a:prstGeom prst="rect">
            <a:avLst/>
          </a:prstGeom>
          <a:noFill/>
          <a:ln w="9525">
            <a:noFill/>
            <a:miter lim="800000"/>
            <a:headEnd/>
            <a:tailEnd/>
          </a:ln>
        </p:spPr>
        <p:txBody>
          <a:bodyPr wrap="none">
            <a:spAutoFit/>
          </a:bodyPr>
          <a:lstStyle/>
          <a:p>
            <a:endParaRPr lang="en-US" sz="2000">
              <a:solidFill>
                <a:schemeClr val="hlink"/>
              </a:solidFill>
              <a:latin typeface="Arial Black" pitchFamily="34" charset="0"/>
            </a:endParaRPr>
          </a:p>
        </p:txBody>
      </p:sp>
      <p:grpSp>
        <p:nvGrpSpPr>
          <p:cNvPr id="3" name="Group 15"/>
          <p:cNvGrpSpPr>
            <a:grpSpLocks/>
          </p:cNvGrpSpPr>
          <p:nvPr/>
        </p:nvGrpSpPr>
        <p:grpSpPr bwMode="auto">
          <a:xfrm>
            <a:off x="0" y="3100166"/>
            <a:ext cx="9144000" cy="2008999"/>
            <a:chOff x="0" y="2832"/>
            <a:chExt cx="5760" cy="591"/>
          </a:xfrm>
        </p:grpSpPr>
        <p:sp>
          <p:nvSpPr>
            <p:cNvPr id="72709" name="Rectangle 16"/>
            <p:cNvSpPr>
              <a:spLocks noChangeArrowheads="1"/>
            </p:cNvSpPr>
            <p:nvPr/>
          </p:nvSpPr>
          <p:spPr bwMode="auto">
            <a:xfrm>
              <a:off x="0" y="2832"/>
              <a:ext cx="5760" cy="576"/>
            </a:xfrm>
            <a:prstGeom prst="rect">
              <a:avLst/>
            </a:prstGeom>
            <a:solidFill>
              <a:schemeClr val="bg2"/>
            </a:solidFill>
            <a:ln w="9525">
              <a:solidFill>
                <a:schemeClr val="tx1"/>
              </a:solidFill>
              <a:miter lim="800000"/>
              <a:headEnd/>
              <a:tailEnd/>
            </a:ln>
          </p:spPr>
          <p:txBody>
            <a:bodyPr wrap="none" anchor="ctr"/>
            <a:lstStyle/>
            <a:p>
              <a:endParaRPr lang="en-US"/>
            </a:p>
          </p:txBody>
        </p:sp>
        <p:sp>
          <p:nvSpPr>
            <p:cNvPr id="72710" name="Text Box 17"/>
            <p:cNvSpPr txBox="1">
              <a:spLocks noChangeArrowheads="1"/>
            </p:cNvSpPr>
            <p:nvPr/>
          </p:nvSpPr>
          <p:spPr bwMode="auto">
            <a:xfrm>
              <a:off x="426" y="3034"/>
              <a:ext cx="4843" cy="389"/>
            </a:xfrm>
            <a:prstGeom prst="rect">
              <a:avLst/>
            </a:prstGeom>
            <a:noFill/>
            <a:ln w="9525">
              <a:noFill/>
              <a:miter lim="800000"/>
              <a:headEnd/>
              <a:tailEnd/>
            </a:ln>
          </p:spPr>
          <p:txBody>
            <a:bodyPr wrap="none">
              <a:spAutoFit/>
            </a:bodyPr>
            <a:lstStyle/>
            <a:p>
              <a:pPr algn="ctr"/>
              <a:r>
                <a:rPr lang="en-US" sz="4000" b="1" i="1" dirty="0" smtClean="0">
                  <a:solidFill>
                    <a:srgbClr val="0070C0"/>
                  </a:solidFill>
                  <a:latin typeface="Cambria" pitchFamily="18" charset="0"/>
                </a:rPr>
                <a:t> </a:t>
              </a:r>
              <a:r>
                <a:rPr lang="en-US" sz="4000" b="1" i="1" dirty="0">
                  <a:solidFill>
                    <a:srgbClr val="0070C0"/>
                  </a:solidFill>
                  <a:latin typeface="Cambria" pitchFamily="18" charset="0"/>
                </a:rPr>
                <a:t>CONCEPT OF 1</a:t>
              </a:r>
              <a:r>
                <a:rPr lang="en-US" sz="4000" b="1" i="1" baseline="30000" dirty="0">
                  <a:solidFill>
                    <a:srgbClr val="0070C0"/>
                  </a:solidFill>
                  <a:latin typeface="Cambria" pitchFamily="18" charset="0"/>
                </a:rPr>
                <a:t>ST</a:t>
              </a:r>
              <a:r>
                <a:rPr lang="en-US" sz="4000" b="1" i="1" dirty="0">
                  <a:solidFill>
                    <a:srgbClr val="0070C0"/>
                  </a:solidFill>
                  <a:latin typeface="Cambria" pitchFamily="18" charset="0"/>
                </a:rPr>
                <a:t> AND 3</a:t>
              </a:r>
              <a:r>
                <a:rPr lang="en-US" sz="4000" b="1" i="1" baseline="30000" dirty="0">
                  <a:solidFill>
                    <a:srgbClr val="0070C0"/>
                  </a:solidFill>
                  <a:latin typeface="Cambria" pitchFamily="18" charset="0"/>
                </a:rPr>
                <a:t>RD</a:t>
              </a:r>
              <a:r>
                <a:rPr lang="en-US" sz="4000" b="1" i="1" dirty="0">
                  <a:solidFill>
                    <a:srgbClr val="0070C0"/>
                  </a:solidFill>
                  <a:latin typeface="Cambria" pitchFamily="18" charset="0"/>
                </a:rPr>
                <a:t> ANGLE </a:t>
              </a:r>
            </a:p>
            <a:p>
              <a:pPr algn="ctr"/>
              <a:r>
                <a:rPr lang="en-US" sz="4000" b="1" i="1" dirty="0">
                  <a:solidFill>
                    <a:srgbClr val="0070C0"/>
                  </a:solidFill>
                  <a:latin typeface="Cambria" pitchFamily="18" charset="0"/>
                </a:rPr>
                <a:t>PROJECTION METHODS</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6"/>
          <p:cNvGrpSpPr>
            <a:grpSpLocks/>
          </p:cNvGrpSpPr>
          <p:nvPr/>
        </p:nvGrpSpPr>
        <p:grpSpPr bwMode="auto">
          <a:xfrm>
            <a:off x="4381500" y="4319588"/>
            <a:ext cx="1344613" cy="1439862"/>
            <a:chOff x="1917" y="136"/>
            <a:chExt cx="957" cy="1026"/>
          </a:xfrm>
        </p:grpSpPr>
        <p:sp>
          <p:nvSpPr>
            <p:cNvPr id="73758" name="Freeform 87"/>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3759" name="Freeform 88"/>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3760" name="Freeform 89"/>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3761" name="Freeform 90"/>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3762" name="Freeform 91"/>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3763" name="Freeform 92"/>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sp>
        <p:nvSpPr>
          <p:cNvPr id="19485" name="Freeform 29"/>
          <p:cNvSpPr>
            <a:spLocks/>
          </p:cNvSpPr>
          <p:nvPr/>
        </p:nvSpPr>
        <p:spPr bwMode="auto">
          <a:xfrm>
            <a:off x="5380038" y="3395663"/>
            <a:ext cx="1870075" cy="3436937"/>
          </a:xfrm>
          <a:custGeom>
            <a:avLst/>
            <a:gdLst>
              <a:gd name="T0" fmla="*/ 0 w 1366"/>
              <a:gd name="T1" fmla="*/ 2147483647 h 2512"/>
              <a:gd name="T2" fmla="*/ 2147483647 w 1366"/>
              <a:gd name="T3" fmla="*/ 0 h 2512"/>
              <a:gd name="T4" fmla="*/ 2147483647 w 1366"/>
              <a:gd name="T5" fmla="*/ 2147483647 h 2512"/>
              <a:gd name="T6" fmla="*/ 0 w 1366"/>
              <a:gd name="T7" fmla="*/ 2147483647 h 2512"/>
              <a:gd name="T8" fmla="*/ 0 w 1366"/>
              <a:gd name="T9" fmla="*/ 2147483647 h 2512"/>
              <a:gd name="T10" fmla="*/ 0 60000 65536"/>
              <a:gd name="T11" fmla="*/ 0 60000 65536"/>
              <a:gd name="T12" fmla="*/ 0 60000 65536"/>
              <a:gd name="T13" fmla="*/ 0 60000 65536"/>
              <a:gd name="T14" fmla="*/ 0 60000 65536"/>
              <a:gd name="T15" fmla="*/ 0 w 1366"/>
              <a:gd name="T16" fmla="*/ 0 h 2512"/>
              <a:gd name="T17" fmla="*/ 1366 w 1366"/>
              <a:gd name="T18" fmla="*/ 2512 h 2512"/>
            </a:gdLst>
            <a:ahLst/>
            <a:cxnLst>
              <a:cxn ang="T10">
                <a:pos x="T0" y="T1"/>
              </a:cxn>
              <a:cxn ang="T11">
                <a:pos x="T2" y="T3"/>
              </a:cxn>
              <a:cxn ang="T12">
                <a:pos x="T4" y="T5"/>
              </a:cxn>
              <a:cxn ang="T13">
                <a:pos x="T6" y="T7"/>
              </a:cxn>
              <a:cxn ang="T14">
                <a:pos x="T8" y="T9"/>
              </a:cxn>
            </a:cxnLst>
            <a:rect l="T15" t="T16" r="T17" b="T18"/>
            <a:pathLst>
              <a:path w="1366" h="2512">
                <a:moveTo>
                  <a:pt x="0" y="792"/>
                </a:moveTo>
                <a:lnTo>
                  <a:pt x="1366" y="0"/>
                </a:lnTo>
                <a:lnTo>
                  <a:pt x="1366" y="1716"/>
                </a:lnTo>
                <a:lnTo>
                  <a:pt x="0" y="2512"/>
                </a:lnTo>
                <a:lnTo>
                  <a:pt x="0" y="792"/>
                </a:lnTo>
                <a:close/>
              </a:path>
            </a:pathLst>
          </a:custGeom>
          <a:solidFill>
            <a:srgbClr val="CC3300">
              <a:alpha val="39999"/>
            </a:srgbClr>
          </a:solidFill>
          <a:ln w="12700">
            <a:noFill/>
            <a:round/>
            <a:headEnd/>
            <a:tailEnd/>
          </a:ln>
        </p:spPr>
        <p:txBody>
          <a:bodyPr/>
          <a:lstStyle/>
          <a:p>
            <a:endParaRPr lang="en-US"/>
          </a:p>
        </p:txBody>
      </p:sp>
      <p:sp>
        <p:nvSpPr>
          <p:cNvPr id="19486" name="Freeform 30"/>
          <p:cNvSpPr>
            <a:spLocks/>
          </p:cNvSpPr>
          <p:nvPr/>
        </p:nvSpPr>
        <p:spPr bwMode="auto">
          <a:xfrm>
            <a:off x="5386388" y="3378200"/>
            <a:ext cx="3679825" cy="2141538"/>
          </a:xfrm>
          <a:custGeom>
            <a:avLst/>
            <a:gdLst/>
            <a:ahLst/>
            <a:cxnLst>
              <a:cxn ang="0">
                <a:pos x="0" y="649"/>
              </a:cxn>
              <a:cxn ang="0">
                <a:pos x="1090" y="1272"/>
              </a:cxn>
              <a:cxn ang="0">
                <a:pos x="2185" y="621"/>
              </a:cxn>
              <a:cxn ang="0">
                <a:pos x="1111" y="0"/>
              </a:cxn>
              <a:cxn ang="0">
                <a:pos x="0" y="649"/>
              </a:cxn>
            </a:cxnLst>
            <a:rect l="0" t="0" r="r" b="b"/>
            <a:pathLst>
              <a:path w="2185" h="1272">
                <a:moveTo>
                  <a:pt x="0" y="649"/>
                </a:moveTo>
                <a:lnTo>
                  <a:pt x="1090" y="1272"/>
                </a:lnTo>
                <a:lnTo>
                  <a:pt x="2185" y="621"/>
                </a:lnTo>
                <a:lnTo>
                  <a:pt x="1111" y="0"/>
                </a:lnTo>
                <a:lnTo>
                  <a:pt x="0" y="649"/>
                </a:lnTo>
                <a:close/>
              </a:path>
            </a:pathLst>
          </a:custGeom>
          <a:gradFill rotWithShape="1">
            <a:gsLst>
              <a:gs pos="0">
                <a:schemeClr val="accent2">
                  <a:gamma/>
                  <a:shade val="66275"/>
                  <a:invGamma/>
                </a:schemeClr>
              </a:gs>
              <a:gs pos="100000">
                <a:schemeClr val="accent2"/>
              </a:gs>
            </a:gsLst>
            <a:lin ang="5400000" scaled="1"/>
          </a:gradFill>
          <a:ln w="12700" cmpd="sng">
            <a:noFill/>
            <a:round/>
            <a:headEnd/>
            <a:tailEnd/>
          </a:ln>
          <a:effectLst/>
        </p:spPr>
        <p:txBody>
          <a:bodyPr/>
          <a:lstStyle/>
          <a:p>
            <a:pPr>
              <a:defRPr/>
            </a:pPr>
            <a:endParaRPr lang="en-US" dirty="0">
              <a:latin typeface="Times New Roman" charset="0"/>
            </a:endParaRPr>
          </a:p>
        </p:txBody>
      </p:sp>
      <p:sp>
        <p:nvSpPr>
          <p:cNvPr id="19484" name="Freeform 28"/>
          <p:cNvSpPr>
            <a:spLocks/>
          </p:cNvSpPr>
          <p:nvPr/>
        </p:nvSpPr>
        <p:spPr bwMode="auto">
          <a:xfrm>
            <a:off x="3559175" y="2311400"/>
            <a:ext cx="3678238" cy="2155825"/>
          </a:xfrm>
          <a:custGeom>
            <a:avLst/>
            <a:gdLst>
              <a:gd name="T0" fmla="*/ 0 w 2688"/>
              <a:gd name="T1" fmla="*/ 2147483647 h 1577"/>
              <a:gd name="T2" fmla="*/ 2147483647 w 2688"/>
              <a:gd name="T3" fmla="*/ 2147483647 h 1577"/>
              <a:gd name="T4" fmla="*/ 2147483647 w 2688"/>
              <a:gd name="T5" fmla="*/ 2147483647 h 1577"/>
              <a:gd name="T6" fmla="*/ 2147483647 w 2688"/>
              <a:gd name="T7" fmla="*/ 0 h 1577"/>
              <a:gd name="T8" fmla="*/ 0 w 2688"/>
              <a:gd name="T9" fmla="*/ 2147483647 h 1577"/>
              <a:gd name="T10" fmla="*/ 0 60000 65536"/>
              <a:gd name="T11" fmla="*/ 0 60000 65536"/>
              <a:gd name="T12" fmla="*/ 0 60000 65536"/>
              <a:gd name="T13" fmla="*/ 0 60000 65536"/>
              <a:gd name="T14" fmla="*/ 0 60000 65536"/>
              <a:gd name="T15" fmla="*/ 0 w 2688"/>
              <a:gd name="T16" fmla="*/ 0 h 1577"/>
              <a:gd name="T17" fmla="*/ 2688 w 2688"/>
              <a:gd name="T18" fmla="*/ 1577 h 1577"/>
            </a:gdLst>
            <a:ahLst/>
            <a:cxnLst>
              <a:cxn ang="T10">
                <a:pos x="T0" y="T1"/>
              </a:cxn>
              <a:cxn ang="T11">
                <a:pos x="T2" y="T3"/>
              </a:cxn>
              <a:cxn ang="T12">
                <a:pos x="T4" y="T5"/>
              </a:cxn>
              <a:cxn ang="T13">
                <a:pos x="T6" y="T7"/>
              </a:cxn>
              <a:cxn ang="T14">
                <a:pos x="T8" y="T9"/>
              </a:cxn>
            </a:cxnLst>
            <a:rect l="T15" t="T16" r="T17" b="T18"/>
            <a:pathLst>
              <a:path w="2688" h="1577">
                <a:moveTo>
                  <a:pt x="0" y="792"/>
                </a:moveTo>
                <a:lnTo>
                  <a:pt x="1328" y="1577"/>
                </a:lnTo>
                <a:lnTo>
                  <a:pt x="2688" y="792"/>
                </a:lnTo>
                <a:lnTo>
                  <a:pt x="1360" y="0"/>
                </a:lnTo>
                <a:lnTo>
                  <a:pt x="0" y="792"/>
                </a:lnTo>
                <a:close/>
              </a:path>
            </a:pathLst>
          </a:custGeom>
          <a:solidFill>
            <a:schemeClr val="accent2">
              <a:alpha val="39999"/>
            </a:schemeClr>
          </a:solidFill>
          <a:ln w="12700">
            <a:noFill/>
            <a:round/>
            <a:headEnd/>
            <a:tailEnd/>
          </a:ln>
        </p:spPr>
        <p:txBody>
          <a:bodyPr/>
          <a:lstStyle/>
          <a:p>
            <a:endParaRPr lang="en-US"/>
          </a:p>
        </p:txBody>
      </p:sp>
      <p:sp>
        <p:nvSpPr>
          <p:cNvPr id="19482" name="Freeform 26"/>
          <p:cNvSpPr>
            <a:spLocks/>
          </p:cNvSpPr>
          <p:nvPr/>
        </p:nvSpPr>
        <p:spPr bwMode="auto">
          <a:xfrm>
            <a:off x="5384800" y="1428750"/>
            <a:ext cx="1873250" cy="3036888"/>
          </a:xfrm>
          <a:custGeom>
            <a:avLst/>
            <a:gdLst>
              <a:gd name="T0" fmla="*/ 0 w 1180"/>
              <a:gd name="T1" fmla="*/ 2147483647 h 1913"/>
              <a:gd name="T2" fmla="*/ 2147483647 w 1180"/>
              <a:gd name="T3" fmla="*/ 0 h 1913"/>
              <a:gd name="T4" fmla="*/ 2147483647 w 1180"/>
              <a:gd name="T5" fmla="*/ 2147483647 h 1913"/>
              <a:gd name="T6" fmla="*/ 2147483647 w 1180"/>
              <a:gd name="T7" fmla="*/ 2147483647 h 1913"/>
              <a:gd name="T8" fmla="*/ 0 w 1180"/>
              <a:gd name="T9" fmla="*/ 2147483647 h 1913"/>
              <a:gd name="T10" fmla="*/ 0 60000 65536"/>
              <a:gd name="T11" fmla="*/ 0 60000 65536"/>
              <a:gd name="T12" fmla="*/ 0 60000 65536"/>
              <a:gd name="T13" fmla="*/ 0 60000 65536"/>
              <a:gd name="T14" fmla="*/ 0 60000 65536"/>
              <a:gd name="T15" fmla="*/ 0 w 1180"/>
              <a:gd name="T16" fmla="*/ 0 h 1913"/>
              <a:gd name="T17" fmla="*/ 1180 w 1180"/>
              <a:gd name="T18" fmla="*/ 1913 h 1913"/>
            </a:gdLst>
            <a:ahLst/>
            <a:cxnLst>
              <a:cxn ang="T10">
                <a:pos x="T0" y="T1"/>
              </a:cxn>
              <a:cxn ang="T11">
                <a:pos x="T2" y="T3"/>
              </a:cxn>
              <a:cxn ang="T12">
                <a:pos x="T4" y="T5"/>
              </a:cxn>
              <a:cxn ang="T13">
                <a:pos x="T6" y="T7"/>
              </a:cxn>
              <a:cxn ang="T14">
                <a:pos x="T8" y="T9"/>
              </a:cxn>
            </a:cxnLst>
            <a:rect l="T15" t="T16" r="T17" b="T18"/>
            <a:pathLst>
              <a:path w="1180" h="1913">
                <a:moveTo>
                  <a:pt x="0" y="684"/>
                </a:moveTo>
                <a:lnTo>
                  <a:pt x="1180" y="0"/>
                </a:lnTo>
                <a:lnTo>
                  <a:pt x="1179" y="1227"/>
                </a:lnTo>
                <a:lnTo>
                  <a:pt x="1" y="1913"/>
                </a:lnTo>
                <a:lnTo>
                  <a:pt x="0" y="684"/>
                </a:lnTo>
                <a:close/>
              </a:path>
            </a:pathLst>
          </a:custGeom>
          <a:gradFill rotWithShape="1">
            <a:gsLst>
              <a:gs pos="0">
                <a:srgbClr val="CC3300"/>
              </a:gs>
              <a:gs pos="100000">
                <a:srgbClr val="4A1200"/>
              </a:gs>
            </a:gsLst>
            <a:lin ang="2700000" scaled="1"/>
          </a:gradFill>
          <a:ln w="12700">
            <a:noFill/>
            <a:round/>
            <a:headEnd/>
            <a:tailEnd/>
          </a:ln>
        </p:spPr>
        <p:txBody>
          <a:bodyPr/>
          <a:lstStyle/>
          <a:p>
            <a:endParaRPr lang="en-US"/>
          </a:p>
        </p:txBody>
      </p:sp>
      <p:sp>
        <p:nvSpPr>
          <p:cNvPr id="19487" name="Freeform 31"/>
          <p:cNvSpPr>
            <a:spLocks/>
          </p:cNvSpPr>
          <p:nvPr/>
        </p:nvSpPr>
        <p:spPr bwMode="auto">
          <a:xfrm>
            <a:off x="3579813" y="3419475"/>
            <a:ext cx="1819275" cy="3403600"/>
          </a:xfrm>
          <a:custGeom>
            <a:avLst/>
            <a:gdLst>
              <a:gd name="T0" fmla="*/ 0 w 1081"/>
              <a:gd name="T1" fmla="*/ 0 h 2021"/>
              <a:gd name="T2" fmla="*/ 2147483647 w 1081"/>
              <a:gd name="T3" fmla="*/ 2147483647 h 2021"/>
              <a:gd name="T4" fmla="*/ 2147483647 w 1081"/>
              <a:gd name="T5" fmla="*/ 2147483647 h 2021"/>
              <a:gd name="T6" fmla="*/ 2147483647 w 1081"/>
              <a:gd name="T7" fmla="*/ 2147483647 h 2021"/>
              <a:gd name="T8" fmla="*/ 0 w 1081"/>
              <a:gd name="T9" fmla="*/ 0 h 2021"/>
              <a:gd name="T10" fmla="*/ 0 60000 65536"/>
              <a:gd name="T11" fmla="*/ 0 60000 65536"/>
              <a:gd name="T12" fmla="*/ 0 60000 65536"/>
              <a:gd name="T13" fmla="*/ 0 60000 65536"/>
              <a:gd name="T14" fmla="*/ 0 60000 65536"/>
              <a:gd name="T15" fmla="*/ 0 w 1081"/>
              <a:gd name="T16" fmla="*/ 0 h 2021"/>
              <a:gd name="T17" fmla="*/ 1081 w 1081"/>
              <a:gd name="T18" fmla="*/ 2021 h 2021"/>
            </a:gdLst>
            <a:ahLst/>
            <a:cxnLst>
              <a:cxn ang="T10">
                <a:pos x="T0" y="T1"/>
              </a:cxn>
              <a:cxn ang="T11">
                <a:pos x="T2" y="T3"/>
              </a:cxn>
              <a:cxn ang="T12">
                <a:pos x="T4" y="T5"/>
              </a:cxn>
              <a:cxn ang="T13">
                <a:pos x="T6" y="T7"/>
              </a:cxn>
              <a:cxn ang="T14">
                <a:pos x="T8" y="T9"/>
              </a:cxn>
            </a:cxnLst>
            <a:rect l="T15" t="T16" r="T17" b="T18"/>
            <a:pathLst>
              <a:path w="1081" h="2021">
                <a:moveTo>
                  <a:pt x="0" y="0"/>
                </a:moveTo>
                <a:lnTo>
                  <a:pt x="1080" y="629"/>
                </a:lnTo>
                <a:lnTo>
                  <a:pt x="1081" y="2021"/>
                </a:lnTo>
                <a:lnTo>
                  <a:pt x="1" y="1397"/>
                </a:lnTo>
                <a:lnTo>
                  <a:pt x="0" y="0"/>
                </a:lnTo>
                <a:close/>
              </a:path>
            </a:pathLst>
          </a:custGeom>
          <a:solidFill>
            <a:schemeClr val="hlink">
              <a:alpha val="39999"/>
            </a:schemeClr>
          </a:solidFill>
          <a:ln w="12700">
            <a:noFill/>
            <a:round/>
            <a:headEnd/>
            <a:tailEnd/>
          </a:ln>
        </p:spPr>
        <p:txBody>
          <a:bodyPr/>
          <a:lstStyle/>
          <a:p>
            <a:endParaRPr lang="en-US"/>
          </a:p>
        </p:txBody>
      </p:sp>
      <p:sp>
        <p:nvSpPr>
          <p:cNvPr id="73736" name="Text Box 82"/>
          <p:cNvSpPr txBox="1">
            <a:spLocks noChangeArrowheads="1"/>
          </p:cNvSpPr>
          <p:nvPr/>
        </p:nvSpPr>
        <p:spPr bwMode="auto">
          <a:xfrm>
            <a:off x="0" y="185738"/>
            <a:ext cx="9144000" cy="701675"/>
          </a:xfrm>
          <a:prstGeom prst="rect">
            <a:avLst/>
          </a:prstGeom>
          <a:noFill/>
          <a:ln w="9525">
            <a:noFill/>
            <a:miter lim="800000"/>
            <a:headEnd/>
            <a:tailEnd/>
          </a:ln>
        </p:spPr>
        <p:txBody>
          <a:bodyPr>
            <a:spAutoFit/>
          </a:bodyPr>
          <a:lstStyle/>
          <a:p>
            <a:pPr algn="ctr"/>
            <a:r>
              <a:rPr lang="en-US" sz="4000" b="1" i="1" dirty="0" smtClean="0">
                <a:solidFill>
                  <a:srgbClr val="0070C0"/>
                </a:solidFill>
                <a:latin typeface="Cambria" pitchFamily="18" charset="0"/>
              </a:rPr>
              <a:t>Projection  systems</a:t>
            </a:r>
            <a:endParaRPr lang="en-US" sz="4000" b="1" i="1" dirty="0">
              <a:solidFill>
                <a:srgbClr val="0070C0"/>
              </a:solidFill>
              <a:latin typeface="Cambria" pitchFamily="18" charset="0"/>
            </a:endParaRPr>
          </a:p>
        </p:txBody>
      </p:sp>
      <p:sp>
        <p:nvSpPr>
          <p:cNvPr id="19541" name="Text Box 85"/>
          <p:cNvSpPr txBox="1">
            <a:spLocks noChangeArrowheads="1"/>
          </p:cNvSpPr>
          <p:nvPr/>
        </p:nvSpPr>
        <p:spPr bwMode="auto">
          <a:xfrm>
            <a:off x="206375" y="1055688"/>
            <a:ext cx="5267325" cy="584775"/>
          </a:xfrm>
          <a:prstGeom prst="rect">
            <a:avLst/>
          </a:prstGeom>
          <a:noFill/>
          <a:ln w="9525">
            <a:noFill/>
            <a:miter lim="800000"/>
            <a:headEnd/>
            <a:tailEnd/>
          </a:ln>
        </p:spPr>
        <p:txBody>
          <a:bodyPr>
            <a:spAutoFit/>
          </a:bodyPr>
          <a:lstStyle/>
          <a:p>
            <a:r>
              <a:rPr lang="en-US" b="1" dirty="0"/>
              <a:t>1. </a:t>
            </a:r>
            <a:r>
              <a:rPr lang="en-US" sz="3200" b="1" dirty="0">
                <a:solidFill>
                  <a:srgbClr val="FF0000"/>
                </a:solidFill>
              </a:rPr>
              <a:t>First</a:t>
            </a:r>
            <a:r>
              <a:rPr lang="en-US" sz="3200" b="1" dirty="0"/>
              <a:t> angle system</a:t>
            </a:r>
          </a:p>
        </p:txBody>
      </p:sp>
      <p:sp>
        <p:nvSpPr>
          <p:cNvPr id="19549" name="Text Box 93"/>
          <p:cNvSpPr txBox="1">
            <a:spLocks noChangeArrowheads="1"/>
          </p:cNvSpPr>
          <p:nvPr/>
        </p:nvSpPr>
        <p:spPr bwMode="auto">
          <a:xfrm>
            <a:off x="231775" y="2795588"/>
            <a:ext cx="5572125" cy="584775"/>
          </a:xfrm>
          <a:prstGeom prst="rect">
            <a:avLst/>
          </a:prstGeom>
          <a:noFill/>
          <a:ln w="9525">
            <a:noFill/>
            <a:miter lim="800000"/>
            <a:headEnd/>
            <a:tailEnd/>
          </a:ln>
        </p:spPr>
        <p:txBody>
          <a:bodyPr>
            <a:spAutoFit/>
          </a:bodyPr>
          <a:lstStyle/>
          <a:p>
            <a:r>
              <a:rPr lang="en-US" b="1" dirty="0"/>
              <a:t>2. </a:t>
            </a:r>
            <a:r>
              <a:rPr lang="en-US" sz="3200" b="1" dirty="0">
                <a:solidFill>
                  <a:srgbClr val="FF0000"/>
                </a:solidFill>
              </a:rPr>
              <a:t>Third</a:t>
            </a:r>
            <a:r>
              <a:rPr lang="en-US" sz="3200" b="1" dirty="0"/>
              <a:t> angle system</a:t>
            </a:r>
          </a:p>
        </p:txBody>
      </p:sp>
      <p:pic>
        <p:nvPicPr>
          <p:cNvPr id="19554" name="Picture 98" descr="observer"/>
          <p:cNvPicPr>
            <a:picLocks noChangeAspect="1" noChangeArrowheads="1"/>
          </p:cNvPicPr>
          <p:nvPr/>
        </p:nvPicPr>
        <p:blipFill>
          <a:blip r:embed="rId3" cstate="print"/>
          <a:srcRect/>
          <a:stretch>
            <a:fillRect/>
          </a:stretch>
        </p:blipFill>
        <p:spPr bwMode="auto">
          <a:xfrm>
            <a:off x="1993900" y="4832350"/>
            <a:ext cx="646113" cy="1790700"/>
          </a:xfrm>
          <a:prstGeom prst="rect">
            <a:avLst/>
          </a:prstGeom>
          <a:noFill/>
          <a:ln w="9525">
            <a:noFill/>
            <a:miter lim="800000"/>
            <a:headEnd/>
            <a:tailEnd/>
          </a:ln>
        </p:spPr>
      </p:pic>
      <p:sp>
        <p:nvSpPr>
          <p:cNvPr id="19555" name="Line 99"/>
          <p:cNvSpPr>
            <a:spLocks noChangeShapeType="1"/>
          </p:cNvSpPr>
          <p:nvPr/>
        </p:nvSpPr>
        <p:spPr bwMode="auto">
          <a:xfrm flipV="1">
            <a:off x="2603500" y="4686300"/>
            <a:ext cx="506413" cy="292100"/>
          </a:xfrm>
          <a:prstGeom prst="line">
            <a:avLst/>
          </a:prstGeom>
          <a:noFill/>
          <a:ln w="38100">
            <a:solidFill>
              <a:srgbClr val="0000FF"/>
            </a:solidFill>
            <a:round/>
            <a:headEnd/>
            <a:tailEnd type="triangle" w="med" len="med"/>
          </a:ln>
        </p:spPr>
        <p:txBody>
          <a:bodyPr/>
          <a:lstStyle/>
          <a:p>
            <a:endParaRPr lang="en-US"/>
          </a:p>
        </p:txBody>
      </p:sp>
      <p:grpSp>
        <p:nvGrpSpPr>
          <p:cNvPr id="3" name="Group 101"/>
          <p:cNvGrpSpPr>
            <a:grpSpLocks/>
          </p:cNvGrpSpPr>
          <p:nvPr/>
        </p:nvGrpSpPr>
        <p:grpSpPr bwMode="auto">
          <a:xfrm>
            <a:off x="3554413" y="2062163"/>
            <a:ext cx="4324350" cy="4795837"/>
            <a:chOff x="2111" y="1187"/>
            <a:chExt cx="2724" cy="3021"/>
          </a:xfrm>
        </p:grpSpPr>
        <p:grpSp>
          <p:nvGrpSpPr>
            <p:cNvPr id="73754" name="Group 94"/>
            <p:cNvGrpSpPr>
              <a:grpSpLocks/>
            </p:cNvGrpSpPr>
            <p:nvPr/>
          </p:nvGrpSpPr>
          <p:grpSpPr bwMode="auto">
            <a:xfrm>
              <a:off x="2111" y="1187"/>
              <a:ext cx="2356" cy="3021"/>
              <a:chOff x="2111" y="1187"/>
              <a:chExt cx="2356" cy="3021"/>
            </a:xfrm>
          </p:grpSpPr>
          <p:sp>
            <p:nvSpPr>
              <p:cNvPr id="73756" name="Line 32"/>
              <p:cNvSpPr>
                <a:spLocks noChangeShapeType="1"/>
              </p:cNvSpPr>
              <p:nvPr/>
            </p:nvSpPr>
            <p:spPr bwMode="auto">
              <a:xfrm>
                <a:off x="2111" y="2034"/>
                <a:ext cx="2356" cy="1361"/>
              </a:xfrm>
              <a:prstGeom prst="line">
                <a:avLst/>
              </a:prstGeom>
              <a:noFill/>
              <a:ln w="28575">
                <a:solidFill>
                  <a:srgbClr val="FF9900"/>
                </a:solidFill>
                <a:round/>
                <a:headEnd/>
                <a:tailEnd/>
              </a:ln>
            </p:spPr>
            <p:txBody>
              <a:bodyPr/>
              <a:lstStyle/>
              <a:p>
                <a:endParaRPr lang="en-US"/>
              </a:p>
            </p:txBody>
          </p:sp>
          <p:sp>
            <p:nvSpPr>
              <p:cNvPr id="73757" name="Line 33"/>
              <p:cNvSpPr>
                <a:spLocks noChangeShapeType="1"/>
              </p:cNvSpPr>
              <p:nvPr/>
            </p:nvSpPr>
            <p:spPr bwMode="auto">
              <a:xfrm flipV="1">
                <a:off x="3263" y="1187"/>
                <a:ext cx="0" cy="3021"/>
              </a:xfrm>
              <a:prstGeom prst="line">
                <a:avLst/>
              </a:prstGeom>
              <a:noFill/>
              <a:ln w="28575">
                <a:solidFill>
                  <a:srgbClr val="FF9900"/>
                </a:solidFill>
                <a:round/>
                <a:headEnd/>
                <a:tailEnd/>
              </a:ln>
            </p:spPr>
            <p:txBody>
              <a:bodyPr/>
              <a:lstStyle/>
              <a:p>
                <a:endParaRPr lang="en-US"/>
              </a:p>
            </p:txBody>
          </p:sp>
        </p:grpSp>
        <p:sp>
          <p:nvSpPr>
            <p:cNvPr id="73755" name="Line 100"/>
            <p:cNvSpPr>
              <a:spLocks noChangeShapeType="1"/>
            </p:cNvSpPr>
            <p:nvPr/>
          </p:nvSpPr>
          <p:spPr bwMode="auto">
            <a:xfrm flipV="1">
              <a:off x="3261" y="1788"/>
              <a:ext cx="1574" cy="909"/>
            </a:xfrm>
            <a:prstGeom prst="line">
              <a:avLst/>
            </a:prstGeom>
            <a:noFill/>
            <a:ln w="28575">
              <a:solidFill>
                <a:srgbClr val="FF9900"/>
              </a:solidFill>
              <a:round/>
              <a:headEnd/>
              <a:tailEnd/>
            </a:ln>
          </p:spPr>
          <p:txBody>
            <a:bodyPr/>
            <a:lstStyle/>
            <a:p>
              <a:endParaRPr lang="en-US"/>
            </a:p>
          </p:txBody>
        </p:sp>
      </p:grpSp>
      <p:sp>
        <p:nvSpPr>
          <p:cNvPr id="19481" name="Freeform 25"/>
          <p:cNvSpPr>
            <a:spLocks/>
          </p:cNvSpPr>
          <p:nvPr/>
        </p:nvSpPr>
        <p:spPr bwMode="auto">
          <a:xfrm>
            <a:off x="7251700" y="1428750"/>
            <a:ext cx="1816100" cy="2994025"/>
          </a:xfrm>
          <a:custGeom>
            <a:avLst/>
            <a:gdLst/>
            <a:ahLst/>
            <a:cxnLst>
              <a:cxn ang="0">
                <a:pos x="0" y="0"/>
              </a:cxn>
              <a:cxn ang="0">
                <a:pos x="1144" y="664"/>
              </a:cxn>
              <a:cxn ang="0">
                <a:pos x="1143" y="1886"/>
              </a:cxn>
              <a:cxn ang="0">
                <a:pos x="0" y="1228"/>
              </a:cxn>
              <a:cxn ang="0">
                <a:pos x="0" y="0"/>
              </a:cxn>
            </a:cxnLst>
            <a:rect l="0" t="0" r="r" b="b"/>
            <a:pathLst>
              <a:path w="1144" h="1886">
                <a:moveTo>
                  <a:pt x="0" y="0"/>
                </a:moveTo>
                <a:lnTo>
                  <a:pt x="1144" y="664"/>
                </a:lnTo>
                <a:lnTo>
                  <a:pt x="1143" y="1886"/>
                </a:lnTo>
                <a:lnTo>
                  <a:pt x="0" y="1228"/>
                </a:lnTo>
                <a:lnTo>
                  <a:pt x="0" y="0"/>
                </a:lnTo>
                <a:close/>
              </a:path>
            </a:pathLst>
          </a:custGeom>
          <a:gradFill rotWithShape="1">
            <a:gsLst>
              <a:gs pos="0">
                <a:schemeClr val="hlink">
                  <a:gamma/>
                  <a:shade val="36078"/>
                  <a:invGamma/>
                </a:schemeClr>
              </a:gs>
              <a:gs pos="100000">
                <a:schemeClr val="hlink"/>
              </a:gs>
            </a:gsLst>
            <a:lin ang="18900000" scaled="1"/>
          </a:gradFill>
          <a:ln w="12700" cmpd="sng">
            <a:noFill/>
            <a:round/>
            <a:headEnd/>
            <a:tailEnd/>
          </a:ln>
          <a:effectLst/>
        </p:spPr>
        <p:txBody>
          <a:bodyPr/>
          <a:lstStyle/>
          <a:p>
            <a:pPr>
              <a:defRPr/>
            </a:pPr>
            <a:endParaRPr lang="en-US" dirty="0">
              <a:latin typeface="Times New Roman" charset="0"/>
            </a:endParaRPr>
          </a:p>
        </p:txBody>
      </p:sp>
      <p:grpSp>
        <p:nvGrpSpPr>
          <p:cNvPr id="5" name="Group 81"/>
          <p:cNvGrpSpPr>
            <a:grpSpLocks/>
          </p:cNvGrpSpPr>
          <p:nvPr/>
        </p:nvGrpSpPr>
        <p:grpSpPr bwMode="auto">
          <a:xfrm>
            <a:off x="6515100" y="2528888"/>
            <a:ext cx="1344613" cy="1439862"/>
            <a:chOff x="1917" y="136"/>
            <a:chExt cx="957" cy="1026"/>
          </a:xfrm>
        </p:grpSpPr>
        <p:sp>
          <p:nvSpPr>
            <p:cNvPr id="73748" name="Freeform 65"/>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3749" name="Freeform 66"/>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3750" name="Freeform 67"/>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3751" name="Freeform 69"/>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3752" name="Freeform 70"/>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3753" name="Freeform 80"/>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sp>
        <p:nvSpPr>
          <p:cNvPr id="19496" name="Text Box 40"/>
          <p:cNvSpPr txBox="1">
            <a:spLocks noChangeArrowheads="1"/>
          </p:cNvSpPr>
          <p:nvPr/>
        </p:nvSpPr>
        <p:spPr bwMode="auto">
          <a:xfrm>
            <a:off x="6167438" y="1954213"/>
            <a:ext cx="2132012" cy="457200"/>
          </a:xfrm>
          <a:prstGeom prst="rect">
            <a:avLst/>
          </a:prstGeom>
          <a:noFill/>
          <a:ln w="9525">
            <a:noFill/>
            <a:miter lim="800000"/>
            <a:headEnd/>
            <a:tailEnd/>
          </a:ln>
        </p:spPr>
        <p:txBody>
          <a:bodyPr wrap="none">
            <a:spAutoFit/>
          </a:bodyPr>
          <a:lstStyle/>
          <a:p>
            <a:r>
              <a:rPr lang="en-US" sz="2400">
                <a:solidFill>
                  <a:schemeClr val="bg1"/>
                </a:solidFill>
              </a:rPr>
              <a:t>First Quadrant</a:t>
            </a:r>
            <a:endParaRPr lang="th-TH" sz="2400">
              <a:solidFill>
                <a:schemeClr val="bg1"/>
              </a:solidFill>
            </a:endParaRPr>
          </a:p>
        </p:txBody>
      </p:sp>
      <p:sp>
        <p:nvSpPr>
          <p:cNvPr id="19497" name="Text Box 41"/>
          <p:cNvSpPr txBox="1">
            <a:spLocks noChangeArrowheads="1"/>
          </p:cNvSpPr>
          <p:nvPr/>
        </p:nvSpPr>
        <p:spPr bwMode="auto">
          <a:xfrm>
            <a:off x="3944938" y="5786438"/>
            <a:ext cx="1455737" cy="822325"/>
          </a:xfrm>
          <a:prstGeom prst="rect">
            <a:avLst/>
          </a:prstGeom>
          <a:noFill/>
          <a:ln w="9525">
            <a:noFill/>
            <a:miter lim="800000"/>
            <a:headEnd/>
            <a:tailEnd/>
          </a:ln>
        </p:spPr>
        <p:txBody>
          <a:bodyPr wrap="none">
            <a:spAutoFit/>
          </a:bodyPr>
          <a:lstStyle/>
          <a:p>
            <a:pPr algn="ctr"/>
            <a:r>
              <a:rPr lang="en-US" sz="2400"/>
              <a:t>Third</a:t>
            </a:r>
          </a:p>
          <a:p>
            <a:pPr algn="ctr"/>
            <a:r>
              <a:rPr lang="en-US" sz="2400"/>
              <a:t>Quadrant</a:t>
            </a:r>
            <a:endParaRPr lang="th-TH" sz="2400"/>
          </a:p>
        </p:txBody>
      </p:sp>
      <p:sp>
        <p:nvSpPr>
          <p:cNvPr id="19564" name="Text Box 108"/>
          <p:cNvSpPr txBox="1">
            <a:spLocks noChangeArrowheads="1"/>
          </p:cNvSpPr>
          <p:nvPr/>
        </p:nvSpPr>
        <p:spPr bwMode="auto">
          <a:xfrm>
            <a:off x="622300" y="1574800"/>
            <a:ext cx="2938463" cy="979488"/>
          </a:xfrm>
          <a:prstGeom prst="rect">
            <a:avLst/>
          </a:prstGeom>
          <a:noFill/>
          <a:ln w="9525">
            <a:noFill/>
            <a:miter lim="800000"/>
            <a:headEnd/>
            <a:tailEnd/>
          </a:ln>
        </p:spPr>
        <p:txBody>
          <a:bodyPr wrap="none">
            <a:spAutoFit/>
          </a:bodyPr>
          <a:lstStyle/>
          <a:p>
            <a:pPr>
              <a:lnSpc>
                <a:spcPct val="120000"/>
              </a:lnSpc>
            </a:pPr>
            <a:r>
              <a:rPr lang="en-US" sz="2400"/>
              <a:t>- European country</a:t>
            </a:r>
            <a:br>
              <a:rPr lang="en-US" sz="2400"/>
            </a:br>
            <a:r>
              <a:rPr lang="en-US" sz="2400"/>
              <a:t>- ISO standard India</a:t>
            </a:r>
            <a:endParaRPr lang="th-TH" sz="2400"/>
          </a:p>
        </p:txBody>
      </p:sp>
      <p:sp>
        <p:nvSpPr>
          <p:cNvPr id="19565" name="Text Box 109"/>
          <p:cNvSpPr txBox="1">
            <a:spLocks noChangeArrowheads="1"/>
          </p:cNvSpPr>
          <p:nvPr/>
        </p:nvSpPr>
        <p:spPr bwMode="auto">
          <a:xfrm>
            <a:off x="622300" y="3352800"/>
            <a:ext cx="2439988" cy="968375"/>
          </a:xfrm>
          <a:prstGeom prst="rect">
            <a:avLst/>
          </a:prstGeom>
          <a:noFill/>
          <a:ln w="9525">
            <a:noFill/>
            <a:miter lim="800000"/>
            <a:headEnd/>
            <a:tailEnd/>
          </a:ln>
        </p:spPr>
        <p:txBody>
          <a:bodyPr wrap="none">
            <a:spAutoFit/>
          </a:bodyPr>
          <a:lstStyle/>
          <a:p>
            <a:pPr>
              <a:lnSpc>
                <a:spcPct val="120000"/>
              </a:lnSpc>
            </a:pPr>
            <a:r>
              <a:rPr lang="en-US" sz="2400"/>
              <a:t>- Canada, USA,</a:t>
            </a:r>
            <a:br>
              <a:rPr lang="en-US" sz="2400"/>
            </a:br>
            <a:r>
              <a:rPr lang="en-US" sz="2400"/>
              <a:t> Japan, Thailand</a:t>
            </a:r>
            <a:endParaRPr lang="th-TH"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541"/>
                                        </p:tgtEl>
                                        <p:attrNameLst>
                                          <p:attrName>style.visibility</p:attrName>
                                        </p:attrNameLst>
                                      </p:cBhvr>
                                      <p:to>
                                        <p:strVal val="visible"/>
                                      </p:to>
                                    </p:set>
                                    <p:animEffect transition="in" filter="dissolve">
                                      <p:cBhvr>
                                        <p:cTn id="7" dur="500"/>
                                        <p:tgtEl>
                                          <p:spTgt spid="19541"/>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9564"/>
                                        </p:tgtEl>
                                        <p:attrNameLst>
                                          <p:attrName>style.visibility</p:attrName>
                                        </p:attrNameLst>
                                      </p:cBhvr>
                                      <p:to>
                                        <p:strVal val="visible"/>
                                      </p:to>
                                    </p:set>
                                    <p:animEffect transition="in" filter="slide(fromTop)">
                                      <p:cBhvr>
                                        <p:cTn id="11" dur="1000"/>
                                        <p:tgtEl>
                                          <p:spTgt spid="1956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9549"/>
                                        </p:tgtEl>
                                        <p:attrNameLst>
                                          <p:attrName>style.visibility</p:attrName>
                                        </p:attrNameLst>
                                      </p:cBhvr>
                                      <p:to>
                                        <p:strVal val="visible"/>
                                      </p:to>
                                    </p:set>
                                    <p:animEffect transition="in" filter="dissolve">
                                      <p:cBhvr>
                                        <p:cTn id="16" dur="500"/>
                                        <p:tgtEl>
                                          <p:spTgt spid="19549"/>
                                        </p:tgtEl>
                                      </p:cBhvr>
                                    </p:animEffect>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19565"/>
                                        </p:tgtEl>
                                        <p:attrNameLst>
                                          <p:attrName>style.visibility</p:attrName>
                                        </p:attrNameLst>
                                      </p:cBhvr>
                                      <p:to>
                                        <p:strVal val="visible"/>
                                      </p:to>
                                    </p:set>
                                    <p:animEffect transition="in" filter="slide(fromTop)">
                                      <p:cBhvr>
                                        <p:cTn id="20" dur="1000"/>
                                        <p:tgtEl>
                                          <p:spTgt spid="1956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par>
                          <p:cTn id="26" fill="hold">
                            <p:stCondLst>
                              <p:cond delay="1000"/>
                            </p:stCondLst>
                            <p:childTnLst>
                              <p:par>
                                <p:cTn id="27" presetID="10" presetClass="exit" presetSubtype="0" fill="hold" grpId="1" nodeType="afterEffect">
                                  <p:stCondLst>
                                    <p:cond delay="0"/>
                                  </p:stCondLst>
                                  <p:childTnLst>
                                    <p:animEffect transition="out" filter="fade">
                                      <p:cBhvr>
                                        <p:cTn id="28" dur="2000"/>
                                        <p:tgtEl>
                                          <p:spTgt spid="19549"/>
                                        </p:tgtEl>
                                      </p:cBhvr>
                                    </p:animEffect>
                                    <p:set>
                                      <p:cBhvr>
                                        <p:cTn id="29" dur="1" fill="hold">
                                          <p:stCondLst>
                                            <p:cond delay="1999"/>
                                          </p:stCondLst>
                                        </p:cTn>
                                        <p:tgtEl>
                                          <p:spTgt spid="1954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2000"/>
                                        <p:tgtEl>
                                          <p:spTgt spid="19564"/>
                                        </p:tgtEl>
                                      </p:cBhvr>
                                    </p:animEffect>
                                    <p:set>
                                      <p:cBhvr>
                                        <p:cTn id="32" dur="1" fill="hold">
                                          <p:stCondLst>
                                            <p:cond delay="1999"/>
                                          </p:stCondLst>
                                        </p:cTn>
                                        <p:tgtEl>
                                          <p:spTgt spid="1956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2000"/>
                                        <p:tgtEl>
                                          <p:spTgt spid="19565"/>
                                        </p:tgtEl>
                                      </p:cBhvr>
                                    </p:animEffect>
                                    <p:set>
                                      <p:cBhvr>
                                        <p:cTn id="35" dur="1" fill="hold">
                                          <p:stCondLst>
                                            <p:cond delay="1999"/>
                                          </p:stCondLst>
                                        </p:cTn>
                                        <p:tgtEl>
                                          <p:spTgt spid="19565"/>
                                        </p:tgtEl>
                                        <p:attrNameLst>
                                          <p:attrName>style.visibility</p:attrName>
                                        </p:attrNameLst>
                                      </p:cBhvr>
                                      <p:to>
                                        <p:strVal val="hidden"/>
                                      </p:to>
                                    </p:se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9554"/>
                                        </p:tgtEl>
                                        <p:attrNameLst>
                                          <p:attrName>style.visibility</p:attrName>
                                        </p:attrNameLst>
                                      </p:cBhvr>
                                      <p:to>
                                        <p:strVal val="visible"/>
                                      </p:to>
                                    </p:set>
                                    <p:animEffect transition="in" filter="slide(fromLeft)">
                                      <p:cBhvr>
                                        <p:cTn id="39" dur="1000"/>
                                        <p:tgtEl>
                                          <p:spTgt spid="1955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9555"/>
                                        </p:tgtEl>
                                        <p:attrNameLst>
                                          <p:attrName>style.visibility</p:attrName>
                                        </p:attrNameLst>
                                      </p:cBhvr>
                                      <p:to>
                                        <p:strVal val="visible"/>
                                      </p:to>
                                    </p:set>
                                    <p:animEffect transition="in" filter="wipe(left)">
                                      <p:cBhvr>
                                        <p:cTn id="43" dur="1000"/>
                                        <p:tgtEl>
                                          <p:spTgt spid="19555"/>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19482"/>
                                        </p:tgtEl>
                                        <p:attrNameLst>
                                          <p:attrName>style.visibility</p:attrName>
                                        </p:attrNameLst>
                                      </p:cBhvr>
                                      <p:to>
                                        <p:strVal val="visible"/>
                                      </p:to>
                                    </p:set>
                                    <p:animEffect transition="in" filter="fade">
                                      <p:cBhvr>
                                        <p:cTn id="47" dur="2000"/>
                                        <p:tgtEl>
                                          <p:spTgt spid="19482"/>
                                        </p:tgtEl>
                                      </p:cBhvr>
                                    </p:animEffect>
                                    <p:anim calcmode="lin" valueType="num">
                                      <p:cBhvr>
                                        <p:cTn id="48" dur="2000" fill="hold"/>
                                        <p:tgtEl>
                                          <p:spTgt spid="19482"/>
                                        </p:tgtEl>
                                        <p:attrNameLst>
                                          <p:attrName>ppt_x</p:attrName>
                                        </p:attrNameLst>
                                      </p:cBhvr>
                                      <p:tavLst>
                                        <p:tav tm="0">
                                          <p:val>
                                            <p:strVal val="#ppt_x"/>
                                          </p:val>
                                        </p:tav>
                                        <p:tav tm="100000">
                                          <p:val>
                                            <p:strVal val="#ppt_x"/>
                                          </p:val>
                                        </p:tav>
                                      </p:tavLst>
                                    </p:anim>
                                    <p:anim calcmode="lin" valueType="num">
                                      <p:cBhvr>
                                        <p:cTn id="49" dur="2000" fill="hold"/>
                                        <p:tgtEl>
                                          <p:spTgt spid="1948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000"/>
                                  </p:stCondLst>
                                  <p:childTnLst>
                                    <p:set>
                                      <p:cBhvr>
                                        <p:cTn id="51" dur="1" fill="hold">
                                          <p:stCondLst>
                                            <p:cond delay="0"/>
                                          </p:stCondLst>
                                        </p:cTn>
                                        <p:tgtEl>
                                          <p:spTgt spid="19481"/>
                                        </p:tgtEl>
                                        <p:attrNameLst>
                                          <p:attrName>style.visibility</p:attrName>
                                        </p:attrNameLst>
                                      </p:cBhvr>
                                      <p:to>
                                        <p:strVal val="visible"/>
                                      </p:to>
                                    </p:set>
                                    <p:animEffect transition="in" filter="fade">
                                      <p:cBhvr>
                                        <p:cTn id="52" dur="2000"/>
                                        <p:tgtEl>
                                          <p:spTgt spid="19481"/>
                                        </p:tgtEl>
                                      </p:cBhvr>
                                    </p:animEffect>
                                    <p:anim calcmode="lin" valueType="num">
                                      <p:cBhvr>
                                        <p:cTn id="53" dur="2000" fill="hold"/>
                                        <p:tgtEl>
                                          <p:spTgt spid="19481"/>
                                        </p:tgtEl>
                                        <p:attrNameLst>
                                          <p:attrName>ppt_x</p:attrName>
                                        </p:attrNameLst>
                                      </p:cBhvr>
                                      <p:tavLst>
                                        <p:tav tm="0">
                                          <p:val>
                                            <p:strVal val="#ppt_x"/>
                                          </p:val>
                                        </p:tav>
                                        <p:tav tm="100000">
                                          <p:val>
                                            <p:strVal val="#ppt_x"/>
                                          </p:val>
                                        </p:tav>
                                      </p:tavLst>
                                    </p:anim>
                                    <p:anim calcmode="lin" valueType="num">
                                      <p:cBhvr>
                                        <p:cTn id="54" dur="2000" fill="hold"/>
                                        <p:tgtEl>
                                          <p:spTgt spid="1948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9486"/>
                                        </p:tgtEl>
                                        <p:attrNameLst>
                                          <p:attrName>style.visibility</p:attrName>
                                        </p:attrNameLst>
                                      </p:cBhvr>
                                      <p:to>
                                        <p:strVal val="visible"/>
                                      </p:to>
                                    </p:set>
                                    <p:animEffect transition="in" filter="fade">
                                      <p:cBhvr>
                                        <p:cTn id="57" dur="2000"/>
                                        <p:tgtEl>
                                          <p:spTgt spid="19486"/>
                                        </p:tgtEl>
                                      </p:cBhvr>
                                    </p:animEffect>
                                    <p:anim calcmode="lin" valueType="num">
                                      <p:cBhvr>
                                        <p:cTn id="58" dur="2000" fill="hold"/>
                                        <p:tgtEl>
                                          <p:spTgt spid="19486"/>
                                        </p:tgtEl>
                                        <p:attrNameLst>
                                          <p:attrName>ppt_x</p:attrName>
                                        </p:attrNameLst>
                                      </p:cBhvr>
                                      <p:tavLst>
                                        <p:tav tm="0">
                                          <p:val>
                                            <p:strVal val="#ppt_x"/>
                                          </p:val>
                                        </p:tav>
                                        <p:tav tm="100000">
                                          <p:val>
                                            <p:strVal val="#ppt_x"/>
                                          </p:val>
                                        </p:tav>
                                      </p:tavLst>
                                    </p:anim>
                                    <p:anim calcmode="lin" valueType="num">
                                      <p:cBhvr>
                                        <p:cTn id="59" dur="2000" fill="hold"/>
                                        <p:tgtEl>
                                          <p:spTgt spid="19486"/>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12" presetClass="entr" presetSubtype="4" fill="hold" grpId="0" nodeType="afterEffect">
                                  <p:stCondLst>
                                    <p:cond delay="0"/>
                                  </p:stCondLst>
                                  <p:childTnLst>
                                    <p:set>
                                      <p:cBhvr>
                                        <p:cTn id="62" dur="1" fill="hold">
                                          <p:stCondLst>
                                            <p:cond delay="0"/>
                                          </p:stCondLst>
                                        </p:cTn>
                                        <p:tgtEl>
                                          <p:spTgt spid="19496"/>
                                        </p:tgtEl>
                                        <p:attrNameLst>
                                          <p:attrName>style.visibility</p:attrName>
                                        </p:attrNameLst>
                                      </p:cBhvr>
                                      <p:to>
                                        <p:strVal val="visible"/>
                                      </p:to>
                                    </p:set>
                                    <p:animEffect transition="in" filter="slide(fromBottom)">
                                      <p:cBhvr>
                                        <p:cTn id="63" dur="1000"/>
                                        <p:tgtEl>
                                          <p:spTgt spid="1949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childTnLst>
                                </p:cTn>
                              </p:par>
                              <p:par>
                                <p:cTn id="69" presetID="10" presetClass="exit" presetSubtype="0" fill="hold" grpId="1" nodeType="withEffect">
                                  <p:stCondLst>
                                    <p:cond delay="0"/>
                                  </p:stCondLst>
                                  <p:childTnLst>
                                    <p:animEffect transition="out" filter="fade">
                                      <p:cBhvr>
                                        <p:cTn id="70" dur="2000"/>
                                        <p:tgtEl>
                                          <p:spTgt spid="19496"/>
                                        </p:tgtEl>
                                      </p:cBhvr>
                                    </p:animEffect>
                                    <p:set>
                                      <p:cBhvr>
                                        <p:cTn id="71" dur="1" fill="hold">
                                          <p:stCondLst>
                                            <p:cond delay="1999"/>
                                          </p:stCondLst>
                                        </p:cTn>
                                        <p:tgtEl>
                                          <p:spTgt spid="19496"/>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2000"/>
                                        <p:tgtEl>
                                          <p:spTgt spid="19486"/>
                                        </p:tgtEl>
                                      </p:cBhvr>
                                    </p:animEffect>
                                    <p:set>
                                      <p:cBhvr>
                                        <p:cTn id="76" dur="1" fill="hold">
                                          <p:stCondLst>
                                            <p:cond delay="1999"/>
                                          </p:stCondLst>
                                        </p:cTn>
                                        <p:tgtEl>
                                          <p:spTgt spid="19486"/>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000"/>
                                        <p:tgtEl>
                                          <p:spTgt spid="19481"/>
                                        </p:tgtEl>
                                      </p:cBhvr>
                                    </p:animEffect>
                                    <p:set>
                                      <p:cBhvr>
                                        <p:cTn id="79" dur="1" fill="hold">
                                          <p:stCondLst>
                                            <p:cond delay="1999"/>
                                          </p:stCondLst>
                                        </p:cTn>
                                        <p:tgtEl>
                                          <p:spTgt spid="19481"/>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2000"/>
                                        <p:tgtEl>
                                          <p:spTgt spid="5"/>
                                        </p:tgtEl>
                                      </p:cBhvr>
                                    </p:animEffect>
                                    <p:set>
                                      <p:cBhvr>
                                        <p:cTn id="82" dur="1" fill="hold">
                                          <p:stCondLst>
                                            <p:cond delay="1999"/>
                                          </p:stCondLst>
                                        </p:cTn>
                                        <p:tgtEl>
                                          <p:spTgt spid="5"/>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2000"/>
                                        <p:tgtEl>
                                          <p:spTgt spid="19482"/>
                                        </p:tgtEl>
                                      </p:cBhvr>
                                    </p:animEffect>
                                    <p:set>
                                      <p:cBhvr>
                                        <p:cTn id="85" dur="1" fill="hold">
                                          <p:stCondLst>
                                            <p:cond delay="1999"/>
                                          </p:stCondLst>
                                        </p:cTn>
                                        <p:tgtEl>
                                          <p:spTgt spid="19482"/>
                                        </p:tgtEl>
                                        <p:attrNameLst>
                                          <p:attrName>style.visibility</p:attrName>
                                        </p:attrNameLst>
                                      </p:cBhvr>
                                      <p:to>
                                        <p:strVal val="hidden"/>
                                      </p:to>
                                    </p:set>
                                  </p:childTnLst>
                                </p:cTn>
                              </p:par>
                            </p:childTnLst>
                          </p:cTn>
                        </p:par>
                        <p:par>
                          <p:cTn id="86" fill="hold">
                            <p:stCondLst>
                              <p:cond delay="2000"/>
                            </p:stCondLst>
                            <p:childTnLst>
                              <p:par>
                                <p:cTn id="87" presetID="9" presetClass="emph" presetSubtype="0" grpId="1" nodeType="afterEffect">
                                  <p:stCondLst>
                                    <p:cond delay="0"/>
                                  </p:stCondLst>
                                  <p:childTnLst>
                                    <p:set>
                                      <p:cBhvr rctx="PPT">
                                        <p:cTn id="88" dur="indefinite"/>
                                        <p:tgtEl>
                                          <p:spTgt spid="19541"/>
                                        </p:tgtEl>
                                        <p:attrNameLst>
                                          <p:attrName>style.opacity</p:attrName>
                                        </p:attrNameLst>
                                      </p:cBhvr>
                                      <p:to>
                                        <p:strVal val="0.25"/>
                                      </p:to>
                                    </p:set>
                                    <p:animEffect filter="image" prLst="opacity: 0.25">
                                      <p:cBhvr rctx="IE">
                                        <p:cTn id="89" dur="indefinite"/>
                                        <p:tgtEl>
                                          <p:spTgt spid="19541"/>
                                        </p:tgtEl>
                                      </p:cBhvr>
                                    </p:animEffect>
                                  </p:childTnLst>
                                </p:cTn>
                              </p:par>
                            </p:childTnLst>
                          </p:cTn>
                        </p:par>
                        <p:par>
                          <p:cTn id="90" fill="hold">
                            <p:stCondLst>
                              <p:cond delay="2000"/>
                            </p:stCondLst>
                            <p:childTnLst>
                              <p:par>
                                <p:cTn id="91" presetID="10" presetClass="entr" presetSubtype="0" fill="hold" grpId="2" nodeType="afterEffect">
                                  <p:stCondLst>
                                    <p:cond delay="0"/>
                                  </p:stCondLst>
                                  <p:childTnLst>
                                    <p:set>
                                      <p:cBhvr>
                                        <p:cTn id="92" dur="1" fill="hold">
                                          <p:stCondLst>
                                            <p:cond delay="0"/>
                                          </p:stCondLst>
                                        </p:cTn>
                                        <p:tgtEl>
                                          <p:spTgt spid="19549"/>
                                        </p:tgtEl>
                                        <p:attrNameLst>
                                          <p:attrName>style.visibility</p:attrName>
                                        </p:attrNameLst>
                                      </p:cBhvr>
                                      <p:to>
                                        <p:strVal val="visible"/>
                                      </p:to>
                                    </p:set>
                                    <p:animEffect transition="in" filter="fade">
                                      <p:cBhvr>
                                        <p:cTn id="93" dur="1000"/>
                                        <p:tgtEl>
                                          <p:spTgt spid="19549"/>
                                        </p:tgtEl>
                                      </p:cBhvr>
                                    </p:animEffect>
                                  </p:childTnLst>
                                </p:cTn>
                              </p:par>
                            </p:childTnLst>
                          </p:cTn>
                        </p:par>
                      </p:childTnLst>
                    </p:cTn>
                  </p:par>
                  <p:par>
                    <p:cTn id="94" fill="hold">
                      <p:stCondLst>
                        <p:cond delay="indefinite"/>
                      </p:stCondLst>
                      <p:childTnLst>
                        <p:par>
                          <p:cTn id="95" fill="hold">
                            <p:stCondLst>
                              <p:cond delay="0"/>
                            </p:stCondLst>
                            <p:childTnLst>
                              <p:par>
                                <p:cTn id="96" presetID="47" presetClass="entr" presetSubtype="0" fill="hold" grpId="0" nodeType="clickEffect">
                                  <p:stCondLst>
                                    <p:cond delay="0"/>
                                  </p:stCondLst>
                                  <p:childTnLst>
                                    <p:set>
                                      <p:cBhvr>
                                        <p:cTn id="97" dur="1" fill="hold">
                                          <p:stCondLst>
                                            <p:cond delay="0"/>
                                          </p:stCondLst>
                                        </p:cTn>
                                        <p:tgtEl>
                                          <p:spTgt spid="19484"/>
                                        </p:tgtEl>
                                        <p:attrNameLst>
                                          <p:attrName>style.visibility</p:attrName>
                                        </p:attrNameLst>
                                      </p:cBhvr>
                                      <p:to>
                                        <p:strVal val="visible"/>
                                      </p:to>
                                    </p:set>
                                    <p:animEffect transition="in" filter="fade">
                                      <p:cBhvr>
                                        <p:cTn id="98" dur="2000"/>
                                        <p:tgtEl>
                                          <p:spTgt spid="19484"/>
                                        </p:tgtEl>
                                      </p:cBhvr>
                                    </p:animEffect>
                                    <p:anim calcmode="lin" valueType="num">
                                      <p:cBhvr>
                                        <p:cTn id="99" dur="2000" fill="hold"/>
                                        <p:tgtEl>
                                          <p:spTgt spid="19484"/>
                                        </p:tgtEl>
                                        <p:attrNameLst>
                                          <p:attrName>ppt_x</p:attrName>
                                        </p:attrNameLst>
                                      </p:cBhvr>
                                      <p:tavLst>
                                        <p:tav tm="0">
                                          <p:val>
                                            <p:strVal val="#ppt_x"/>
                                          </p:val>
                                        </p:tav>
                                        <p:tav tm="100000">
                                          <p:val>
                                            <p:strVal val="#ppt_x"/>
                                          </p:val>
                                        </p:tav>
                                      </p:tavLst>
                                    </p:anim>
                                    <p:anim calcmode="lin" valueType="num">
                                      <p:cBhvr>
                                        <p:cTn id="100" dur="2000" fill="hold"/>
                                        <p:tgtEl>
                                          <p:spTgt spid="1948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9487"/>
                                        </p:tgtEl>
                                        <p:attrNameLst>
                                          <p:attrName>style.visibility</p:attrName>
                                        </p:attrNameLst>
                                      </p:cBhvr>
                                      <p:to>
                                        <p:strVal val="visible"/>
                                      </p:to>
                                    </p:set>
                                    <p:animEffect transition="in" filter="fade">
                                      <p:cBhvr>
                                        <p:cTn id="103" dur="2000"/>
                                        <p:tgtEl>
                                          <p:spTgt spid="19487"/>
                                        </p:tgtEl>
                                      </p:cBhvr>
                                    </p:animEffect>
                                    <p:anim calcmode="lin" valueType="num">
                                      <p:cBhvr>
                                        <p:cTn id="104" dur="2000" fill="hold"/>
                                        <p:tgtEl>
                                          <p:spTgt spid="19487"/>
                                        </p:tgtEl>
                                        <p:attrNameLst>
                                          <p:attrName>ppt_x</p:attrName>
                                        </p:attrNameLst>
                                      </p:cBhvr>
                                      <p:tavLst>
                                        <p:tav tm="0">
                                          <p:val>
                                            <p:strVal val="#ppt_x"/>
                                          </p:val>
                                        </p:tav>
                                        <p:tav tm="100000">
                                          <p:val>
                                            <p:strVal val="#ppt_x"/>
                                          </p:val>
                                        </p:tav>
                                      </p:tavLst>
                                    </p:anim>
                                    <p:anim calcmode="lin" valueType="num">
                                      <p:cBhvr>
                                        <p:cTn id="105" dur="2000" fill="hold"/>
                                        <p:tgtEl>
                                          <p:spTgt spid="19487"/>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1000"/>
                                  </p:stCondLst>
                                  <p:childTnLst>
                                    <p:set>
                                      <p:cBhvr>
                                        <p:cTn id="107" dur="1" fill="hold">
                                          <p:stCondLst>
                                            <p:cond delay="0"/>
                                          </p:stCondLst>
                                        </p:cTn>
                                        <p:tgtEl>
                                          <p:spTgt spid="19485"/>
                                        </p:tgtEl>
                                        <p:attrNameLst>
                                          <p:attrName>style.visibility</p:attrName>
                                        </p:attrNameLst>
                                      </p:cBhvr>
                                      <p:to>
                                        <p:strVal val="visible"/>
                                      </p:to>
                                    </p:set>
                                    <p:animEffect transition="in" filter="fade">
                                      <p:cBhvr>
                                        <p:cTn id="108" dur="1000"/>
                                        <p:tgtEl>
                                          <p:spTgt spid="19485"/>
                                        </p:tgtEl>
                                      </p:cBhvr>
                                    </p:animEffect>
                                    <p:anim calcmode="lin" valueType="num">
                                      <p:cBhvr>
                                        <p:cTn id="109" dur="1000" fill="hold"/>
                                        <p:tgtEl>
                                          <p:spTgt spid="19485"/>
                                        </p:tgtEl>
                                        <p:attrNameLst>
                                          <p:attrName>ppt_x</p:attrName>
                                        </p:attrNameLst>
                                      </p:cBhvr>
                                      <p:tavLst>
                                        <p:tav tm="0">
                                          <p:val>
                                            <p:strVal val="#ppt_x"/>
                                          </p:val>
                                        </p:tav>
                                        <p:tav tm="100000">
                                          <p:val>
                                            <p:strVal val="#ppt_x"/>
                                          </p:val>
                                        </p:tav>
                                      </p:tavLst>
                                    </p:anim>
                                    <p:anim calcmode="lin" valueType="num">
                                      <p:cBhvr>
                                        <p:cTn id="110" dur="1000" fill="hold"/>
                                        <p:tgtEl>
                                          <p:spTgt spid="19485"/>
                                        </p:tgtEl>
                                        <p:attrNameLst>
                                          <p:attrName>ppt_y</p:attrName>
                                        </p:attrNameLst>
                                      </p:cBhvr>
                                      <p:tavLst>
                                        <p:tav tm="0">
                                          <p:val>
                                            <p:strVal val="#ppt_y+.1"/>
                                          </p:val>
                                        </p:tav>
                                        <p:tav tm="100000">
                                          <p:val>
                                            <p:strVal val="#ppt_y"/>
                                          </p:val>
                                        </p:tav>
                                      </p:tavLst>
                                    </p:anim>
                                  </p:childTnLst>
                                </p:cTn>
                              </p:par>
                            </p:childTnLst>
                          </p:cTn>
                        </p:par>
                        <p:par>
                          <p:cTn id="111" fill="hold">
                            <p:stCondLst>
                              <p:cond delay="2000"/>
                            </p:stCondLst>
                            <p:childTnLst>
                              <p:par>
                                <p:cTn id="112" presetID="10" presetClass="entr" presetSubtype="0" fill="hold" grpId="0" nodeType="afterEffect">
                                  <p:stCondLst>
                                    <p:cond delay="0"/>
                                  </p:stCondLst>
                                  <p:childTnLst>
                                    <p:set>
                                      <p:cBhvr>
                                        <p:cTn id="113" dur="1" fill="hold">
                                          <p:stCondLst>
                                            <p:cond delay="0"/>
                                          </p:stCondLst>
                                        </p:cTn>
                                        <p:tgtEl>
                                          <p:spTgt spid="19497"/>
                                        </p:tgtEl>
                                        <p:attrNameLst>
                                          <p:attrName>style.visibility</p:attrName>
                                        </p:attrNameLst>
                                      </p:cBhvr>
                                      <p:to>
                                        <p:strVal val="visible"/>
                                      </p:to>
                                    </p:set>
                                    <p:animEffect transition="in" filter="fade">
                                      <p:cBhvr>
                                        <p:cTn id="114" dur="1000"/>
                                        <p:tgtEl>
                                          <p:spTgt spid="19497"/>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2"/>
                                        </p:tgtEl>
                                        <p:attrNameLst>
                                          <p:attrName>style.visibility</p:attrName>
                                        </p:attrNameLst>
                                      </p:cBhvr>
                                      <p:to>
                                        <p:strVal val="visible"/>
                                      </p:to>
                                    </p:set>
                                    <p:animEffect transition="in" filter="fade">
                                      <p:cBhvr>
                                        <p:cTn id="119" dur="1000"/>
                                        <p:tgtEl>
                                          <p:spTgt spid="2"/>
                                        </p:tgtEl>
                                      </p:cBhvr>
                                    </p:animEffect>
                                  </p:childTnLst>
                                </p:cTn>
                              </p:par>
                              <p:par>
                                <p:cTn id="120" presetID="10" presetClass="exit" presetSubtype="0" fill="hold" grpId="1" nodeType="withEffect">
                                  <p:stCondLst>
                                    <p:cond delay="0"/>
                                  </p:stCondLst>
                                  <p:childTnLst>
                                    <p:animEffect transition="out" filter="fade">
                                      <p:cBhvr>
                                        <p:cTn id="121" dur="1000"/>
                                        <p:tgtEl>
                                          <p:spTgt spid="19497"/>
                                        </p:tgtEl>
                                      </p:cBhvr>
                                    </p:animEffect>
                                    <p:set>
                                      <p:cBhvr>
                                        <p:cTn id="122" dur="1" fill="hold">
                                          <p:stCondLst>
                                            <p:cond delay="999"/>
                                          </p:stCondLst>
                                        </p:cTn>
                                        <p:tgtEl>
                                          <p:spTgt spid="194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5" grpId="0" animBg="1"/>
      <p:bldP spid="19484" grpId="0" animBg="1"/>
      <p:bldP spid="19482" grpId="0" animBg="1"/>
      <p:bldP spid="19482" grpId="1" animBg="1"/>
      <p:bldP spid="19487" grpId="0" animBg="1"/>
      <p:bldP spid="19541" grpId="0"/>
      <p:bldP spid="19541" grpId="1"/>
      <p:bldP spid="19549" grpId="0"/>
      <p:bldP spid="19549" grpId="1"/>
      <p:bldP spid="19549" grpId="2"/>
      <p:bldP spid="19555" grpId="0" animBg="1"/>
      <p:bldP spid="19496" grpId="0"/>
      <p:bldP spid="19496" grpId="1"/>
      <p:bldP spid="19497" grpId="0"/>
      <p:bldP spid="19497" grpId="1"/>
      <p:bldP spid="19564" grpId="0"/>
      <p:bldP spid="19564" grpId="1"/>
      <p:bldP spid="19565" grpId="0"/>
      <p:bldP spid="1956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0" name="Line 164"/>
          <p:cNvSpPr>
            <a:spLocks noChangeShapeType="1"/>
          </p:cNvSpPr>
          <p:nvPr/>
        </p:nvSpPr>
        <p:spPr bwMode="auto">
          <a:xfrm>
            <a:off x="6611938" y="2438400"/>
            <a:ext cx="0" cy="996950"/>
          </a:xfrm>
          <a:prstGeom prst="line">
            <a:avLst/>
          </a:prstGeom>
          <a:noFill/>
          <a:ln w="12700">
            <a:solidFill>
              <a:srgbClr val="FF6600"/>
            </a:solidFill>
            <a:round/>
            <a:headEnd/>
            <a:tailEnd/>
          </a:ln>
        </p:spPr>
        <p:txBody>
          <a:bodyPr/>
          <a:lstStyle/>
          <a:p>
            <a:endParaRPr lang="en-US"/>
          </a:p>
        </p:txBody>
      </p:sp>
      <p:sp>
        <p:nvSpPr>
          <p:cNvPr id="74755" name="Text Box 22"/>
          <p:cNvSpPr txBox="1">
            <a:spLocks noChangeArrowheads="1"/>
          </p:cNvSpPr>
          <p:nvPr/>
        </p:nvSpPr>
        <p:spPr bwMode="auto">
          <a:xfrm>
            <a:off x="0" y="0"/>
            <a:ext cx="9144000" cy="701675"/>
          </a:xfrm>
          <a:prstGeom prst="rect">
            <a:avLst/>
          </a:prstGeom>
          <a:noFill/>
          <a:ln w="9525">
            <a:noFill/>
            <a:miter lim="800000"/>
            <a:headEnd/>
            <a:tailEnd/>
          </a:ln>
        </p:spPr>
        <p:txBody>
          <a:bodyPr>
            <a:spAutoFit/>
          </a:bodyPr>
          <a:lstStyle/>
          <a:p>
            <a:pPr algn="ctr"/>
            <a:r>
              <a:rPr lang="en-US" sz="4000" b="1" i="1" dirty="0" smtClean="0">
                <a:solidFill>
                  <a:srgbClr val="0070C0"/>
                </a:solidFill>
                <a:latin typeface="Cambria" pitchFamily="18" charset="0"/>
              </a:rPr>
              <a:t>Orthographic   projection</a:t>
            </a:r>
            <a:endParaRPr lang="en-US" sz="4000" b="1" i="1" dirty="0">
              <a:solidFill>
                <a:srgbClr val="0070C0"/>
              </a:solidFill>
              <a:latin typeface="Cambria" pitchFamily="18" charset="0"/>
            </a:endParaRPr>
          </a:p>
        </p:txBody>
      </p:sp>
      <p:sp>
        <p:nvSpPr>
          <p:cNvPr id="4120" name="Freeform 24"/>
          <p:cNvSpPr>
            <a:spLocks/>
          </p:cNvSpPr>
          <p:nvPr/>
        </p:nvSpPr>
        <p:spPr bwMode="auto">
          <a:xfrm>
            <a:off x="2386013" y="1816100"/>
            <a:ext cx="2149475" cy="3652838"/>
          </a:xfrm>
          <a:custGeom>
            <a:avLst/>
            <a:gdLst/>
            <a:ahLst/>
            <a:cxnLst>
              <a:cxn ang="0">
                <a:pos x="1" y="0"/>
              </a:cxn>
              <a:cxn ang="0">
                <a:pos x="1353" y="776"/>
              </a:cxn>
              <a:cxn ang="0">
                <a:pos x="1354" y="2301"/>
              </a:cxn>
              <a:cxn ang="0">
                <a:pos x="0" y="1521"/>
              </a:cxn>
              <a:cxn ang="0">
                <a:pos x="1" y="0"/>
              </a:cxn>
            </a:cxnLst>
            <a:rect l="0" t="0" r="r" b="b"/>
            <a:pathLst>
              <a:path w="1354" h="2301">
                <a:moveTo>
                  <a:pt x="1" y="0"/>
                </a:moveTo>
                <a:lnTo>
                  <a:pt x="1353" y="776"/>
                </a:lnTo>
                <a:lnTo>
                  <a:pt x="1354" y="2301"/>
                </a:lnTo>
                <a:lnTo>
                  <a:pt x="0" y="1521"/>
                </a:lnTo>
                <a:lnTo>
                  <a:pt x="1" y="0"/>
                </a:lnTo>
                <a:close/>
              </a:path>
            </a:pathLst>
          </a:custGeom>
          <a:gradFill rotWithShape="1">
            <a:gsLst>
              <a:gs pos="0">
                <a:schemeClr val="hlink">
                  <a:gamma/>
                  <a:shade val="36078"/>
                  <a:invGamma/>
                </a:schemeClr>
              </a:gs>
              <a:gs pos="100000">
                <a:schemeClr val="hlink"/>
              </a:gs>
            </a:gsLst>
            <a:lin ang="18900000" scaled="1"/>
          </a:gradFill>
          <a:ln w="12700" cmpd="sng">
            <a:solidFill>
              <a:srgbClr val="FFFF99"/>
            </a:solidFill>
            <a:round/>
            <a:headEnd/>
            <a:tailEnd/>
          </a:ln>
          <a:effectLst/>
        </p:spPr>
        <p:txBody>
          <a:bodyPr/>
          <a:lstStyle/>
          <a:p>
            <a:pPr>
              <a:defRPr/>
            </a:pPr>
            <a:endParaRPr lang="en-US" dirty="0">
              <a:latin typeface="Times New Roman" charset="0"/>
            </a:endParaRPr>
          </a:p>
        </p:txBody>
      </p:sp>
      <p:sp>
        <p:nvSpPr>
          <p:cNvPr id="4121" name="Freeform 25"/>
          <p:cNvSpPr>
            <a:spLocks/>
          </p:cNvSpPr>
          <p:nvPr/>
        </p:nvSpPr>
        <p:spPr bwMode="auto">
          <a:xfrm>
            <a:off x="176213" y="1809750"/>
            <a:ext cx="2216150" cy="3722688"/>
          </a:xfrm>
          <a:custGeom>
            <a:avLst/>
            <a:gdLst>
              <a:gd name="T0" fmla="*/ 2147483647 w 1396"/>
              <a:gd name="T1" fmla="*/ 2147483647 h 2345"/>
              <a:gd name="T2" fmla="*/ 2147483647 w 1396"/>
              <a:gd name="T3" fmla="*/ 0 h 2345"/>
              <a:gd name="T4" fmla="*/ 2147483647 w 1396"/>
              <a:gd name="T5" fmla="*/ 2147483647 h 2345"/>
              <a:gd name="T6" fmla="*/ 0 w 1396"/>
              <a:gd name="T7" fmla="*/ 2147483647 h 2345"/>
              <a:gd name="T8" fmla="*/ 2147483647 w 1396"/>
              <a:gd name="T9" fmla="*/ 2147483647 h 2345"/>
              <a:gd name="T10" fmla="*/ 0 60000 65536"/>
              <a:gd name="T11" fmla="*/ 0 60000 65536"/>
              <a:gd name="T12" fmla="*/ 0 60000 65536"/>
              <a:gd name="T13" fmla="*/ 0 60000 65536"/>
              <a:gd name="T14" fmla="*/ 0 60000 65536"/>
              <a:gd name="T15" fmla="*/ 0 w 1396"/>
              <a:gd name="T16" fmla="*/ 0 h 2345"/>
              <a:gd name="T17" fmla="*/ 1396 w 1396"/>
              <a:gd name="T18" fmla="*/ 2345 h 2345"/>
            </a:gdLst>
            <a:ahLst/>
            <a:cxnLst>
              <a:cxn ang="T10">
                <a:pos x="T0" y="T1"/>
              </a:cxn>
              <a:cxn ang="T11">
                <a:pos x="T2" y="T3"/>
              </a:cxn>
              <a:cxn ang="T12">
                <a:pos x="T4" y="T5"/>
              </a:cxn>
              <a:cxn ang="T13">
                <a:pos x="T6" y="T7"/>
              </a:cxn>
              <a:cxn ang="T14">
                <a:pos x="T8" y="T9"/>
              </a:cxn>
            </a:cxnLst>
            <a:rect l="T15" t="T16" r="T17" b="T18"/>
            <a:pathLst>
              <a:path w="1396" h="2345">
                <a:moveTo>
                  <a:pt x="1" y="812"/>
                </a:moveTo>
                <a:lnTo>
                  <a:pt x="1393" y="0"/>
                </a:lnTo>
                <a:lnTo>
                  <a:pt x="1396" y="1532"/>
                </a:lnTo>
                <a:lnTo>
                  <a:pt x="0" y="2345"/>
                </a:lnTo>
                <a:lnTo>
                  <a:pt x="1" y="812"/>
                </a:lnTo>
                <a:close/>
              </a:path>
            </a:pathLst>
          </a:custGeom>
          <a:gradFill rotWithShape="1">
            <a:gsLst>
              <a:gs pos="0">
                <a:srgbClr val="CC3300"/>
              </a:gs>
              <a:gs pos="100000">
                <a:srgbClr val="4A1200"/>
              </a:gs>
            </a:gsLst>
            <a:lin ang="2700000" scaled="1"/>
          </a:gradFill>
          <a:ln w="12700">
            <a:solidFill>
              <a:srgbClr val="FFFF99"/>
            </a:solidFill>
            <a:round/>
            <a:headEnd/>
            <a:tailEnd/>
          </a:ln>
        </p:spPr>
        <p:txBody>
          <a:bodyPr/>
          <a:lstStyle/>
          <a:p>
            <a:endParaRPr lang="en-US"/>
          </a:p>
        </p:txBody>
      </p:sp>
      <p:sp>
        <p:nvSpPr>
          <p:cNvPr id="4122" name="Freeform 26"/>
          <p:cNvSpPr>
            <a:spLocks/>
          </p:cNvSpPr>
          <p:nvPr/>
        </p:nvSpPr>
        <p:spPr bwMode="auto">
          <a:xfrm>
            <a:off x="176213" y="4232275"/>
            <a:ext cx="4359275" cy="2536825"/>
          </a:xfrm>
          <a:custGeom>
            <a:avLst/>
            <a:gdLst/>
            <a:ahLst/>
            <a:cxnLst>
              <a:cxn ang="0">
                <a:pos x="0" y="649"/>
              </a:cxn>
              <a:cxn ang="0">
                <a:pos x="1090" y="1272"/>
              </a:cxn>
              <a:cxn ang="0">
                <a:pos x="2185" y="621"/>
              </a:cxn>
              <a:cxn ang="0">
                <a:pos x="1111" y="0"/>
              </a:cxn>
              <a:cxn ang="0">
                <a:pos x="0" y="649"/>
              </a:cxn>
            </a:cxnLst>
            <a:rect l="0" t="0" r="r" b="b"/>
            <a:pathLst>
              <a:path w="2185" h="1272">
                <a:moveTo>
                  <a:pt x="0" y="649"/>
                </a:moveTo>
                <a:lnTo>
                  <a:pt x="1090" y="1272"/>
                </a:lnTo>
                <a:lnTo>
                  <a:pt x="2185" y="621"/>
                </a:lnTo>
                <a:lnTo>
                  <a:pt x="1111" y="0"/>
                </a:lnTo>
                <a:lnTo>
                  <a:pt x="0" y="649"/>
                </a:lnTo>
                <a:close/>
              </a:path>
            </a:pathLst>
          </a:custGeom>
          <a:gradFill rotWithShape="1">
            <a:gsLst>
              <a:gs pos="0">
                <a:schemeClr val="accent2">
                  <a:gamma/>
                  <a:shade val="66275"/>
                  <a:invGamma/>
                </a:schemeClr>
              </a:gs>
              <a:gs pos="100000">
                <a:schemeClr val="accent2"/>
              </a:gs>
            </a:gsLst>
            <a:lin ang="5400000" scaled="1"/>
          </a:gradFill>
          <a:ln w="12700" cmpd="sng">
            <a:solidFill>
              <a:srgbClr val="FFFF99"/>
            </a:solidFill>
            <a:round/>
            <a:headEnd/>
            <a:tailEnd/>
          </a:ln>
          <a:effectLst/>
        </p:spPr>
        <p:txBody>
          <a:bodyPr/>
          <a:lstStyle/>
          <a:p>
            <a:pPr>
              <a:defRPr/>
            </a:pPr>
            <a:endParaRPr lang="en-US" dirty="0">
              <a:latin typeface="Times New Roman" charset="0"/>
            </a:endParaRPr>
          </a:p>
        </p:txBody>
      </p:sp>
      <p:grpSp>
        <p:nvGrpSpPr>
          <p:cNvPr id="2" name="Group 32"/>
          <p:cNvGrpSpPr>
            <a:grpSpLocks/>
          </p:cNvGrpSpPr>
          <p:nvPr/>
        </p:nvGrpSpPr>
        <p:grpSpPr bwMode="auto">
          <a:xfrm>
            <a:off x="1611313" y="3309938"/>
            <a:ext cx="1639887" cy="1755775"/>
            <a:chOff x="1917" y="136"/>
            <a:chExt cx="957" cy="1026"/>
          </a:xfrm>
        </p:grpSpPr>
        <p:sp>
          <p:nvSpPr>
            <p:cNvPr id="74873" name="Freeform 33"/>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74" name="Freeform 34"/>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4875" name="Freeform 35"/>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4876" name="Freeform 36"/>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77" name="Freeform 37"/>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4878" name="Freeform 38"/>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pic>
        <p:nvPicPr>
          <p:cNvPr id="4136" name="Picture 40" descr="observe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7800" y="5511800"/>
            <a:ext cx="393700" cy="1092200"/>
          </a:xfrm>
          <a:prstGeom prst="rect">
            <a:avLst/>
          </a:prstGeom>
          <a:noFill/>
          <a:ln w="9525">
            <a:noFill/>
            <a:miter lim="800000"/>
            <a:headEnd/>
            <a:tailEnd/>
          </a:ln>
        </p:spPr>
      </p:pic>
      <p:sp>
        <p:nvSpPr>
          <p:cNvPr id="4137" name="Line 41"/>
          <p:cNvSpPr>
            <a:spLocks noChangeShapeType="1"/>
          </p:cNvSpPr>
          <p:nvPr/>
        </p:nvSpPr>
        <p:spPr bwMode="auto">
          <a:xfrm flipV="1">
            <a:off x="584200" y="5273675"/>
            <a:ext cx="506413" cy="292100"/>
          </a:xfrm>
          <a:prstGeom prst="line">
            <a:avLst/>
          </a:prstGeom>
          <a:noFill/>
          <a:ln w="38100">
            <a:solidFill>
              <a:schemeClr val="bg1"/>
            </a:solidFill>
            <a:round/>
            <a:headEnd/>
            <a:tailEnd type="triangle" w="med" len="med"/>
          </a:ln>
        </p:spPr>
        <p:txBody>
          <a:bodyPr/>
          <a:lstStyle/>
          <a:p>
            <a:endParaRPr lang="en-US"/>
          </a:p>
        </p:txBody>
      </p:sp>
      <p:sp>
        <p:nvSpPr>
          <p:cNvPr id="4142" name="Freeform 46"/>
          <p:cNvSpPr>
            <a:spLocks/>
          </p:cNvSpPr>
          <p:nvPr/>
        </p:nvSpPr>
        <p:spPr bwMode="auto">
          <a:xfrm>
            <a:off x="3279775" y="2794000"/>
            <a:ext cx="809625" cy="876300"/>
          </a:xfrm>
          <a:custGeom>
            <a:avLst/>
            <a:gdLst>
              <a:gd name="T0" fmla="*/ 0 w 510"/>
              <a:gd name="T1" fmla="*/ 0 h 552"/>
              <a:gd name="T2" fmla="*/ 2147483647 w 510"/>
              <a:gd name="T3" fmla="*/ 2147483647 h 552"/>
              <a:gd name="T4" fmla="*/ 2147483647 w 510"/>
              <a:gd name="T5" fmla="*/ 2147483647 h 552"/>
              <a:gd name="T6" fmla="*/ 0 w 510"/>
              <a:gd name="T7" fmla="*/ 2147483647 h 552"/>
              <a:gd name="T8" fmla="*/ 0 w 510"/>
              <a:gd name="T9" fmla="*/ 0 h 552"/>
              <a:gd name="T10" fmla="*/ 0 60000 65536"/>
              <a:gd name="T11" fmla="*/ 0 60000 65536"/>
              <a:gd name="T12" fmla="*/ 0 60000 65536"/>
              <a:gd name="T13" fmla="*/ 0 60000 65536"/>
              <a:gd name="T14" fmla="*/ 0 60000 65536"/>
              <a:gd name="T15" fmla="*/ 0 w 510"/>
              <a:gd name="T16" fmla="*/ 0 h 552"/>
              <a:gd name="T17" fmla="*/ 510 w 510"/>
              <a:gd name="T18" fmla="*/ 552 h 552"/>
            </a:gdLst>
            <a:ahLst/>
            <a:cxnLst>
              <a:cxn ang="T10">
                <a:pos x="T0" y="T1"/>
              </a:cxn>
              <a:cxn ang="T11">
                <a:pos x="T2" y="T3"/>
              </a:cxn>
              <a:cxn ang="T12">
                <a:pos x="T4" y="T5"/>
              </a:cxn>
              <a:cxn ang="T13">
                <a:pos x="T6" y="T7"/>
              </a:cxn>
              <a:cxn ang="T14">
                <a:pos x="T8" y="T9"/>
              </a:cxn>
            </a:cxnLst>
            <a:rect l="T15" t="T16" r="T17" b="T18"/>
            <a:pathLst>
              <a:path w="510" h="552">
                <a:moveTo>
                  <a:pt x="0" y="0"/>
                </a:moveTo>
                <a:lnTo>
                  <a:pt x="510" y="300"/>
                </a:lnTo>
                <a:lnTo>
                  <a:pt x="510" y="552"/>
                </a:lnTo>
                <a:lnTo>
                  <a:pt x="0" y="255"/>
                </a:lnTo>
                <a:lnTo>
                  <a:pt x="0" y="0"/>
                </a:lnTo>
                <a:close/>
              </a:path>
            </a:pathLst>
          </a:custGeom>
          <a:noFill/>
          <a:ln w="28575">
            <a:solidFill>
              <a:srgbClr val="FFFF00"/>
            </a:solidFill>
            <a:round/>
            <a:headEnd/>
            <a:tailEnd/>
          </a:ln>
        </p:spPr>
        <p:txBody>
          <a:bodyPr/>
          <a:lstStyle/>
          <a:p>
            <a:endParaRPr lang="en-US"/>
          </a:p>
        </p:txBody>
      </p:sp>
      <p:sp>
        <p:nvSpPr>
          <p:cNvPr id="4146" name="Freeform 50"/>
          <p:cNvSpPr>
            <a:spLocks/>
          </p:cNvSpPr>
          <p:nvPr/>
        </p:nvSpPr>
        <p:spPr bwMode="auto">
          <a:xfrm>
            <a:off x="2130425" y="3309938"/>
            <a:ext cx="1117600" cy="646112"/>
          </a:xfrm>
          <a:custGeom>
            <a:avLst/>
            <a:gdLst>
              <a:gd name="T0" fmla="*/ 2147483647 w 652"/>
              <a:gd name="T1" fmla="*/ 2147483647 h 378"/>
              <a:gd name="T2" fmla="*/ 0 w 652"/>
              <a:gd name="T3" fmla="*/ 2147483647 h 378"/>
              <a:gd name="T4" fmla="*/ 2147483647 w 652"/>
              <a:gd name="T5" fmla="*/ 0 h 378"/>
              <a:gd name="T6" fmla="*/ 2147483647 w 652"/>
              <a:gd name="T7" fmla="*/ 2147483647 h 378"/>
              <a:gd name="T8" fmla="*/ 2147483647 w 652"/>
              <a:gd name="T9" fmla="*/ 2147483647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chemeClr val="accent1"/>
          </a:solidFill>
          <a:ln w="9525">
            <a:solidFill>
              <a:schemeClr val="accent1"/>
            </a:solidFill>
            <a:round/>
            <a:headEnd/>
            <a:tailEnd/>
          </a:ln>
        </p:spPr>
        <p:txBody>
          <a:bodyPr/>
          <a:lstStyle/>
          <a:p>
            <a:endParaRPr lang="en-US"/>
          </a:p>
        </p:txBody>
      </p:sp>
      <p:sp>
        <p:nvSpPr>
          <p:cNvPr id="4147" name="Freeform 51"/>
          <p:cNvSpPr>
            <a:spLocks/>
          </p:cNvSpPr>
          <p:nvPr/>
        </p:nvSpPr>
        <p:spPr bwMode="auto">
          <a:xfrm>
            <a:off x="2133600" y="3473450"/>
            <a:ext cx="819150" cy="860425"/>
          </a:xfrm>
          <a:custGeom>
            <a:avLst/>
            <a:gdLst>
              <a:gd name="T0" fmla="*/ 0 w 516"/>
              <a:gd name="T1" fmla="*/ 0 h 542"/>
              <a:gd name="T2" fmla="*/ 0 w 516"/>
              <a:gd name="T3" fmla="*/ 2147483647 h 542"/>
              <a:gd name="T4" fmla="*/ 2147483647 w 516"/>
              <a:gd name="T5" fmla="*/ 2147483647 h 542"/>
              <a:gd name="T6" fmla="*/ 2147483647 w 516"/>
              <a:gd name="T7" fmla="*/ 2147483647 h 542"/>
              <a:gd name="T8" fmla="*/ 0 w 516"/>
              <a:gd name="T9" fmla="*/ 0 h 542"/>
              <a:gd name="T10" fmla="*/ 0 60000 65536"/>
              <a:gd name="T11" fmla="*/ 0 60000 65536"/>
              <a:gd name="T12" fmla="*/ 0 60000 65536"/>
              <a:gd name="T13" fmla="*/ 0 60000 65536"/>
              <a:gd name="T14" fmla="*/ 0 60000 65536"/>
              <a:gd name="T15" fmla="*/ 0 w 516"/>
              <a:gd name="T16" fmla="*/ 0 h 542"/>
              <a:gd name="T17" fmla="*/ 516 w 516"/>
              <a:gd name="T18" fmla="*/ 542 h 542"/>
            </a:gdLst>
            <a:ahLst/>
            <a:cxnLst>
              <a:cxn ang="T10">
                <a:pos x="T0" y="T1"/>
              </a:cxn>
              <a:cxn ang="T11">
                <a:pos x="T2" y="T3"/>
              </a:cxn>
              <a:cxn ang="T12">
                <a:pos x="T4" y="T5"/>
              </a:cxn>
              <a:cxn ang="T13">
                <a:pos x="T6" y="T7"/>
              </a:cxn>
              <a:cxn ang="T14">
                <a:pos x="T8" y="T9"/>
              </a:cxn>
            </a:cxnLst>
            <a:rect l="T15" t="T16" r="T17" b="T18"/>
            <a:pathLst>
              <a:path w="516" h="542">
                <a:moveTo>
                  <a:pt x="0" y="0"/>
                </a:moveTo>
                <a:lnTo>
                  <a:pt x="0" y="244"/>
                </a:lnTo>
                <a:lnTo>
                  <a:pt x="516" y="542"/>
                </a:lnTo>
                <a:lnTo>
                  <a:pt x="516" y="308"/>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148" name="Freeform 52"/>
          <p:cNvSpPr>
            <a:spLocks/>
          </p:cNvSpPr>
          <p:nvPr/>
        </p:nvSpPr>
        <p:spPr bwMode="auto">
          <a:xfrm>
            <a:off x="1614488" y="3863975"/>
            <a:ext cx="1339850" cy="944563"/>
          </a:xfrm>
          <a:custGeom>
            <a:avLst/>
            <a:gdLst>
              <a:gd name="T0" fmla="*/ 0 w 782"/>
              <a:gd name="T1" fmla="*/ 2147483647 h 552"/>
              <a:gd name="T2" fmla="*/ 2147483647 w 782"/>
              <a:gd name="T3" fmla="*/ 2147483647 h 552"/>
              <a:gd name="T4" fmla="*/ 2147483647 w 782"/>
              <a:gd name="T5" fmla="*/ 2147483647 h 552"/>
              <a:gd name="T6" fmla="*/ 2147483647 w 782"/>
              <a:gd name="T7" fmla="*/ 0 h 552"/>
              <a:gd name="T8" fmla="*/ 2147483647 w 782"/>
              <a:gd name="T9" fmla="*/ 2147483647 h 552"/>
              <a:gd name="T10" fmla="*/ 2147483647 w 782"/>
              <a:gd name="T11" fmla="*/ 2147483647 h 552"/>
              <a:gd name="T12" fmla="*/ 0 w 782"/>
              <a:gd name="T13" fmla="*/ 2147483647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solidFill>
            <a:schemeClr val="accent1"/>
          </a:solidFill>
          <a:ln w="9525">
            <a:solidFill>
              <a:schemeClr val="accent1"/>
            </a:solidFill>
            <a:round/>
            <a:headEnd/>
            <a:tailEnd/>
          </a:ln>
        </p:spPr>
        <p:txBody>
          <a:bodyPr/>
          <a:lstStyle/>
          <a:p>
            <a:endParaRPr lang="en-US"/>
          </a:p>
        </p:txBody>
      </p:sp>
      <p:sp>
        <p:nvSpPr>
          <p:cNvPr id="4153" name="Freeform 57"/>
          <p:cNvSpPr>
            <a:spLocks/>
          </p:cNvSpPr>
          <p:nvPr/>
        </p:nvSpPr>
        <p:spPr bwMode="auto">
          <a:xfrm>
            <a:off x="1641475" y="4132263"/>
            <a:ext cx="303213" cy="307975"/>
          </a:xfrm>
          <a:custGeom>
            <a:avLst/>
            <a:gdLst>
              <a:gd name="T0" fmla="*/ 0 w 177"/>
              <a:gd name="T1" fmla="*/ 0 h 180"/>
              <a:gd name="T2" fmla="*/ 0 w 177"/>
              <a:gd name="T3" fmla="*/ 2147483647 h 180"/>
              <a:gd name="T4" fmla="*/ 2147483647 w 177"/>
              <a:gd name="T5" fmla="*/ 2147483647 h 180"/>
              <a:gd name="T6" fmla="*/ 2147483647 w 177"/>
              <a:gd name="T7" fmla="*/ 2147483647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156" name="Freeform 60"/>
          <p:cNvSpPr>
            <a:spLocks/>
          </p:cNvSpPr>
          <p:nvPr/>
        </p:nvSpPr>
        <p:spPr bwMode="auto">
          <a:xfrm>
            <a:off x="3278188" y="3194050"/>
            <a:ext cx="296862" cy="428625"/>
          </a:xfrm>
          <a:custGeom>
            <a:avLst/>
            <a:gdLst>
              <a:gd name="T0" fmla="*/ 2147483647 w 187"/>
              <a:gd name="T1" fmla="*/ 2147483647 h 270"/>
              <a:gd name="T2" fmla="*/ 2147483647 w 187"/>
              <a:gd name="T3" fmla="*/ 2147483647 h 270"/>
              <a:gd name="T4" fmla="*/ 0 w 187"/>
              <a:gd name="T5" fmla="*/ 2147483647 h 270"/>
              <a:gd name="T6" fmla="*/ 0 w 187"/>
              <a:gd name="T7" fmla="*/ 0 h 270"/>
              <a:gd name="T8" fmla="*/ 2147483647 w 187"/>
              <a:gd name="T9" fmla="*/ 2147483647 h 270"/>
              <a:gd name="T10" fmla="*/ 0 60000 65536"/>
              <a:gd name="T11" fmla="*/ 0 60000 65536"/>
              <a:gd name="T12" fmla="*/ 0 60000 65536"/>
              <a:gd name="T13" fmla="*/ 0 60000 65536"/>
              <a:gd name="T14" fmla="*/ 0 60000 65536"/>
              <a:gd name="T15" fmla="*/ 0 w 187"/>
              <a:gd name="T16" fmla="*/ 0 h 270"/>
              <a:gd name="T17" fmla="*/ 187 w 187"/>
              <a:gd name="T18" fmla="*/ 270 h 270"/>
            </a:gdLst>
            <a:ahLst/>
            <a:cxnLst>
              <a:cxn ang="T10">
                <a:pos x="T0" y="T1"/>
              </a:cxn>
              <a:cxn ang="T11">
                <a:pos x="T2" y="T3"/>
              </a:cxn>
              <a:cxn ang="T12">
                <a:pos x="T4" y="T5"/>
              </a:cxn>
              <a:cxn ang="T13">
                <a:pos x="T6" y="T7"/>
              </a:cxn>
              <a:cxn ang="T14">
                <a:pos x="T8" y="T9"/>
              </a:cxn>
            </a:cxnLst>
            <a:rect l="T15" t="T16" r="T17" b="T18"/>
            <a:pathLst>
              <a:path w="187" h="270">
                <a:moveTo>
                  <a:pt x="187" y="111"/>
                </a:moveTo>
                <a:lnTo>
                  <a:pt x="187" y="270"/>
                </a:lnTo>
                <a:lnTo>
                  <a:pt x="0" y="162"/>
                </a:lnTo>
                <a:lnTo>
                  <a:pt x="0" y="0"/>
                </a:lnTo>
                <a:lnTo>
                  <a:pt x="187" y="111"/>
                </a:lnTo>
                <a:close/>
              </a:path>
            </a:pathLst>
          </a:custGeom>
          <a:noFill/>
          <a:ln w="28575">
            <a:solidFill>
              <a:srgbClr val="FFFF00"/>
            </a:solidFill>
            <a:round/>
            <a:headEnd/>
            <a:tailEnd/>
          </a:ln>
        </p:spPr>
        <p:txBody>
          <a:bodyPr/>
          <a:lstStyle/>
          <a:p>
            <a:endParaRPr lang="en-US"/>
          </a:p>
        </p:txBody>
      </p:sp>
      <p:sp>
        <p:nvSpPr>
          <p:cNvPr id="4157" name="Freeform 61"/>
          <p:cNvSpPr>
            <a:spLocks/>
          </p:cNvSpPr>
          <p:nvPr/>
        </p:nvSpPr>
        <p:spPr bwMode="auto">
          <a:xfrm>
            <a:off x="1609725" y="4513263"/>
            <a:ext cx="512763" cy="555625"/>
          </a:xfrm>
          <a:custGeom>
            <a:avLst/>
            <a:gdLst>
              <a:gd name="T0" fmla="*/ 0 w 299"/>
              <a:gd name="T1" fmla="*/ 0 h 325"/>
              <a:gd name="T2" fmla="*/ 0 w 299"/>
              <a:gd name="T3" fmla="*/ 2147483647 h 325"/>
              <a:gd name="T4" fmla="*/ 2147483647 w 299"/>
              <a:gd name="T5" fmla="*/ 2147483647 h 325"/>
              <a:gd name="T6" fmla="*/ 2147483647 w 299"/>
              <a:gd name="T7" fmla="*/ 2147483647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158" name="Freeform 62"/>
          <p:cNvSpPr>
            <a:spLocks/>
          </p:cNvSpPr>
          <p:nvPr/>
        </p:nvSpPr>
        <p:spPr bwMode="auto">
          <a:xfrm>
            <a:off x="3573463" y="3365500"/>
            <a:ext cx="515937" cy="552450"/>
          </a:xfrm>
          <a:custGeom>
            <a:avLst/>
            <a:gdLst>
              <a:gd name="T0" fmla="*/ 2147483647 w 325"/>
              <a:gd name="T1" fmla="*/ 2147483647 h 348"/>
              <a:gd name="T2" fmla="*/ 2147483647 w 325"/>
              <a:gd name="T3" fmla="*/ 2147483647 h 348"/>
              <a:gd name="T4" fmla="*/ 0 w 325"/>
              <a:gd name="T5" fmla="*/ 2147483647 h 348"/>
              <a:gd name="T6" fmla="*/ 0 w 325"/>
              <a:gd name="T7" fmla="*/ 0 h 348"/>
              <a:gd name="T8" fmla="*/ 2147483647 w 325"/>
              <a:gd name="T9" fmla="*/ 2147483647 h 348"/>
              <a:gd name="T10" fmla="*/ 0 60000 65536"/>
              <a:gd name="T11" fmla="*/ 0 60000 65536"/>
              <a:gd name="T12" fmla="*/ 0 60000 65536"/>
              <a:gd name="T13" fmla="*/ 0 60000 65536"/>
              <a:gd name="T14" fmla="*/ 0 60000 65536"/>
              <a:gd name="T15" fmla="*/ 0 w 325"/>
              <a:gd name="T16" fmla="*/ 0 h 348"/>
              <a:gd name="T17" fmla="*/ 325 w 325"/>
              <a:gd name="T18" fmla="*/ 348 h 348"/>
            </a:gdLst>
            <a:ahLst/>
            <a:cxnLst>
              <a:cxn ang="T10">
                <a:pos x="T0" y="T1"/>
              </a:cxn>
              <a:cxn ang="T11">
                <a:pos x="T2" y="T3"/>
              </a:cxn>
              <a:cxn ang="T12">
                <a:pos x="T4" y="T5"/>
              </a:cxn>
              <a:cxn ang="T13">
                <a:pos x="T6" y="T7"/>
              </a:cxn>
              <a:cxn ang="T14">
                <a:pos x="T8" y="T9"/>
              </a:cxn>
            </a:cxnLst>
            <a:rect l="T15" t="T16" r="T17" b="T18"/>
            <a:pathLst>
              <a:path w="325" h="348">
                <a:moveTo>
                  <a:pt x="325" y="192"/>
                </a:moveTo>
                <a:lnTo>
                  <a:pt x="325" y="348"/>
                </a:lnTo>
                <a:lnTo>
                  <a:pt x="0" y="162"/>
                </a:lnTo>
                <a:lnTo>
                  <a:pt x="0" y="0"/>
                </a:lnTo>
                <a:lnTo>
                  <a:pt x="325" y="192"/>
                </a:lnTo>
                <a:close/>
              </a:path>
            </a:pathLst>
          </a:custGeom>
          <a:noFill/>
          <a:ln w="28575">
            <a:solidFill>
              <a:srgbClr val="FFFF00"/>
            </a:solidFill>
            <a:round/>
            <a:headEnd/>
            <a:tailEnd/>
          </a:ln>
        </p:spPr>
        <p:txBody>
          <a:bodyPr/>
          <a:lstStyle/>
          <a:p>
            <a:endParaRPr lang="en-US"/>
          </a:p>
        </p:txBody>
      </p:sp>
      <p:sp>
        <p:nvSpPr>
          <p:cNvPr id="4138" name="Line 42"/>
          <p:cNvSpPr>
            <a:spLocks noChangeShapeType="1"/>
          </p:cNvSpPr>
          <p:nvPr/>
        </p:nvSpPr>
        <p:spPr bwMode="auto">
          <a:xfrm flipV="1">
            <a:off x="2424113" y="2801938"/>
            <a:ext cx="857250" cy="504825"/>
          </a:xfrm>
          <a:prstGeom prst="line">
            <a:avLst/>
          </a:prstGeom>
          <a:noFill/>
          <a:ln w="12700">
            <a:solidFill>
              <a:schemeClr val="bg1"/>
            </a:solidFill>
            <a:round/>
            <a:headEnd/>
            <a:tailEnd/>
          </a:ln>
        </p:spPr>
        <p:txBody>
          <a:bodyPr/>
          <a:lstStyle/>
          <a:p>
            <a:endParaRPr lang="en-US"/>
          </a:p>
        </p:txBody>
      </p:sp>
      <p:sp>
        <p:nvSpPr>
          <p:cNvPr id="4140" name="Line 44"/>
          <p:cNvSpPr>
            <a:spLocks noChangeShapeType="1"/>
          </p:cNvSpPr>
          <p:nvPr/>
        </p:nvSpPr>
        <p:spPr bwMode="auto">
          <a:xfrm flipV="1">
            <a:off x="3238500" y="3276600"/>
            <a:ext cx="858838" cy="508000"/>
          </a:xfrm>
          <a:prstGeom prst="line">
            <a:avLst/>
          </a:prstGeom>
          <a:noFill/>
          <a:ln w="12700">
            <a:solidFill>
              <a:schemeClr val="bg1"/>
            </a:solidFill>
            <a:round/>
            <a:headEnd/>
            <a:tailEnd/>
          </a:ln>
        </p:spPr>
        <p:txBody>
          <a:bodyPr/>
          <a:lstStyle/>
          <a:p>
            <a:endParaRPr lang="en-US"/>
          </a:p>
        </p:txBody>
      </p:sp>
      <p:sp>
        <p:nvSpPr>
          <p:cNvPr id="4141" name="Line 45"/>
          <p:cNvSpPr>
            <a:spLocks noChangeShapeType="1"/>
          </p:cNvSpPr>
          <p:nvPr/>
        </p:nvSpPr>
        <p:spPr bwMode="auto">
          <a:xfrm flipV="1">
            <a:off x="2771775" y="3200400"/>
            <a:ext cx="514350" cy="309563"/>
          </a:xfrm>
          <a:prstGeom prst="line">
            <a:avLst/>
          </a:prstGeom>
          <a:noFill/>
          <a:ln w="12700">
            <a:solidFill>
              <a:schemeClr val="bg1"/>
            </a:solidFill>
            <a:round/>
            <a:headEnd/>
            <a:tailEnd/>
          </a:ln>
        </p:spPr>
        <p:txBody>
          <a:bodyPr/>
          <a:lstStyle/>
          <a:p>
            <a:endParaRPr lang="en-US"/>
          </a:p>
        </p:txBody>
      </p:sp>
      <p:sp>
        <p:nvSpPr>
          <p:cNvPr id="4150" name="Line 54"/>
          <p:cNvSpPr>
            <a:spLocks noChangeShapeType="1"/>
          </p:cNvSpPr>
          <p:nvPr/>
        </p:nvSpPr>
        <p:spPr bwMode="auto">
          <a:xfrm flipV="1">
            <a:off x="2957513" y="3671888"/>
            <a:ext cx="1136650" cy="663575"/>
          </a:xfrm>
          <a:prstGeom prst="line">
            <a:avLst/>
          </a:prstGeom>
          <a:noFill/>
          <a:ln w="12700">
            <a:solidFill>
              <a:schemeClr val="bg1"/>
            </a:solidFill>
            <a:round/>
            <a:headEnd/>
            <a:tailEnd/>
          </a:ln>
        </p:spPr>
        <p:txBody>
          <a:bodyPr/>
          <a:lstStyle/>
          <a:p>
            <a:endParaRPr lang="en-US"/>
          </a:p>
        </p:txBody>
      </p:sp>
      <p:pic>
        <p:nvPicPr>
          <p:cNvPr id="4163" name="Picture 67" descr="observer"/>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4121150" y="5499100"/>
            <a:ext cx="398463" cy="1104900"/>
          </a:xfrm>
          <a:prstGeom prst="rect">
            <a:avLst/>
          </a:prstGeom>
          <a:noFill/>
          <a:ln w="9525">
            <a:noFill/>
            <a:miter lim="800000"/>
            <a:headEnd/>
            <a:tailEnd/>
          </a:ln>
        </p:spPr>
      </p:pic>
      <p:sp>
        <p:nvSpPr>
          <p:cNvPr id="4164" name="Line 68"/>
          <p:cNvSpPr>
            <a:spLocks noChangeShapeType="1"/>
          </p:cNvSpPr>
          <p:nvPr/>
        </p:nvSpPr>
        <p:spPr bwMode="auto">
          <a:xfrm rot="14400000" flipV="1">
            <a:off x="3683793" y="5241132"/>
            <a:ext cx="506413" cy="292100"/>
          </a:xfrm>
          <a:prstGeom prst="line">
            <a:avLst/>
          </a:prstGeom>
          <a:noFill/>
          <a:ln w="38100">
            <a:solidFill>
              <a:schemeClr val="bg1"/>
            </a:solidFill>
            <a:round/>
            <a:headEnd/>
            <a:tailEnd type="triangle" w="med" len="med"/>
          </a:ln>
        </p:spPr>
        <p:txBody>
          <a:bodyPr/>
          <a:lstStyle/>
          <a:p>
            <a:endParaRPr lang="en-US"/>
          </a:p>
        </p:txBody>
      </p:sp>
      <p:sp>
        <p:nvSpPr>
          <p:cNvPr id="4165" name="Freeform 69"/>
          <p:cNvSpPr>
            <a:spLocks/>
          </p:cNvSpPr>
          <p:nvPr/>
        </p:nvSpPr>
        <p:spPr bwMode="auto">
          <a:xfrm>
            <a:off x="2124075" y="3787775"/>
            <a:ext cx="1122363" cy="1277938"/>
          </a:xfrm>
          <a:custGeom>
            <a:avLst/>
            <a:gdLst>
              <a:gd name="T0" fmla="*/ 0 w 655"/>
              <a:gd name="T1" fmla="*/ 2147483647 h 747"/>
              <a:gd name="T2" fmla="*/ 2147483647 w 655"/>
              <a:gd name="T3" fmla="*/ 2147483647 h 747"/>
              <a:gd name="T4" fmla="*/ 2147483647 w 655"/>
              <a:gd name="T5" fmla="*/ 2147483647 h 747"/>
              <a:gd name="T6" fmla="*/ 2147483647 w 655"/>
              <a:gd name="T7" fmla="*/ 0 h 747"/>
              <a:gd name="T8" fmla="*/ 2147483647 w 655"/>
              <a:gd name="T9" fmla="*/ 2147483647 h 747"/>
              <a:gd name="T10" fmla="*/ 0 w 655"/>
              <a:gd name="T11" fmla="*/ 2147483647 h 747"/>
              <a:gd name="T12" fmla="*/ 0 w 655"/>
              <a:gd name="T13" fmla="*/ 2147483647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chemeClr val="accent1"/>
          </a:solidFill>
          <a:ln w="9525">
            <a:solidFill>
              <a:schemeClr val="accent1"/>
            </a:solidFill>
            <a:round/>
            <a:headEnd/>
            <a:tailEnd/>
          </a:ln>
        </p:spPr>
        <p:txBody>
          <a:bodyPr/>
          <a:lstStyle/>
          <a:p>
            <a:endParaRPr lang="en-US"/>
          </a:p>
        </p:txBody>
      </p:sp>
      <p:sp>
        <p:nvSpPr>
          <p:cNvPr id="4166" name="Line 70"/>
          <p:cNvSpPr>
            <a:spLocks noChangeShapeType="1"/>
          </p:cNvSpPr>
          <p:nvPr/>
        </p:nvSpPr>
        <p:spPr bwMode="auto">
          <a:xfrm flipH="1" flipV="1">
            <a:off x="1516063" y="2782888"/>
            <a:ext cx="914400" cy="528637"/>
          </a:xfrm>
          <a:prstGeom prst="line">
            <a:avLst/>
          </a:prstGeom>
          <a:noFill/>
          <a:ln w="12700">
            <a:solidFill>
              <a:schemeClr val="bg1"/>
            </a:solidFill>
            <a:round/>
            <a:headEnd/>
            <a:tailEnd/>
          </a:ln>
        </p:spPr>
        <p:txBody>
          <a:bodyPr/>
          <a:lstStyle/>
          <a:p>
            <a:endParaRPr lang="en-US"/>
          </a:p>
        </p:txBody>
      </p:sp>
      <p:sp>
        <p:nvSpPr>
          <p:cNvPr id="4167" name="Line 71"/>
          <p:cNvSpPr>
            <a:spLocks noChangeShapeType="1"/>
          </p:cNvSpPr>
          <p:nvPr/>
        </p:nvSpPr>
        <p:spPr bwMode="auto">
          <a:xfrm flipH="1" flipV="1">
            <a:off x="1222375" y="2949575"/>
            <a:ext cx="909638" cy="525463"/>
          </a:xfrm>
          <a:prstGeom prst="line">
            <a:avLst/>
          </a:prstGeom>
          <a:noFill/>
          <a:ln w="12700">
            <a:solidFill>
              <a:schemeClr val="bg1"/>
            </a:solidFill>
            <a:round/>
            <a:headEnd/>
            <a:tailEnd/>
          </a:ln>
        </p:spPr>
        <p:txBody>
          <a:bodyPr/>
          <a:lstStyle/>
          <a:p>
            <a:endParaRPr lang="en-US"/>
          </a:p>
        </p:txBody>
      </p:sp>
      <p:sp>
        <p:nvSpPr>
          <p:cNvPr id="4168" name="Freeform 72"/>
          <p:cNvSpPr>
            <a:spLocks/>
          </p:cNvSpPr>
          <p:nvPr/>
        </p:nvSpPr>
        <p:spPr bwMode="auto">
          <a:xfrm>
            <a:off x="396875" y="2784475"/>
            <a:ext cx="1122363" cy="1277938"/>
          </a:xfrm>
          <a:custGeom>
            <a:avLst/>
            <a:gdLst>
              <a:gd name="T0" fmla="*/ 0 w 655"/>
              <a:gd name="T1" fmla="*/ 2147483647 h 747"/>
              <a:gd name="T2" fmla="*/ 2147483647 w 655"/>
              <a:gd name="T3" fmla="*/ 2147483647 h 747"/>
              <a:gd name="T4" fmla="*/ 2147483647 w 655"/>
              <a:gd name="T5" fmla="*/ 2147483647 h 747"/>
              <a:gd name="T6" fmla="*/ 2147483647 w 655"/>
              <a:gd name="T7" fmla="*/ 0 h 747"/>
              <a:gd name="T8" fmla="*/ 2147483647 w 655"/>
              <a:gd name="T9" fmla="*/ 2147483647 h 747"/>
              <a:gd name="T10" fmla="*/ 0 w 655"/>
              <a:gd name="T11" fmla="*/ 2147483647 h 747"/>
              <a:gd name="T12" fmla="*/ 0 w 655"/>
              <a:gd name="T13" fmla="*/ 2147483647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noFill/>
          <a:ln w="28575">
            <a:solidFill>
              <a:srgbClr val="FFFF00"/>
            </a:solidFill>
            <a:round/>
            <a:headEnd/>
            <a:tailEnd/>
          </a:ln>
        </p:spPr>
        <p:txBody>
          <a:bodyPr/>
          <a:lstStyle/>
          <a:p>
            <a:endParaRPr lang="en-US"/>
          </a:p>
        </p:txBody>
      </p:sp>
      <p:sp>
        <p:nvSpPr>
          <p:cNvPr id="4169" name="Line 73"/>
          <p:cNvSpPr>
            <a:spLocks noChangeShapeType="1"/>
          </p:cNvSpPr>
          <p:nvPr/>
        </p:nvSpPr>
        <p:spPr bwMode="auto">
          <a:xfrm>
            <a:off x="723900" y="3629025"/>
            <a:ext cx="0" cy="254000"/>
          </a:xfrm>
          <a:prstGeom prst="line">
            <a:avLst/>
          </a:prstGeom>
          <a:noFill/>
          <a:ln w="12700">
            <a:solidFill>
              <a:srgbClr val="FFFF00"/>
            </a:solidFill>
            <a:prstDash val="dash"/>
            <a:round/>
            <a:headEnd/>
            <a:tailEnd/>
          </a:ln>
        </p:spPr>
        <p:txBody>
          <a:bodyPr/>
          <a:lstStyle/>
          <a:p>
            <a:endParaRPr lang="en-US"/>
          </a:p>
        </p:txBody>
      </p:sp>
      <p:sp>
        <p:nvSpPr>
          <p:cNvPr id="4170" name="Line 74"/>
          <p:cNvSpPr>
            <a:spLocks noChangeShapeType="1"/>
          </p:cNvSpPr>
          <p:nvPr/>
        </p:nvSpPr>
        <p:spPr bwMode="auto">
          <a:xfrm flipH="1" flipV="1">
            <a:off x="723900" y="3605213"/>
            <a:ext cx="917575" cy="530225"/>
          </a:xfrm>
          <a:prstGeom prst="line">
            <a:avLst/>
          </a:prstGeom>
          <a:noFill/>
          <a:ln w="12700">
            <a:solidFill>
              <a:schemeClr val="bg1"/>
            </a:solidFill>
            <a:round/>
            <a:headEnd/>
            <a:tailEnd/>
          </a:ln>
        </p:spPr>
        <p:txBody>
          <a:bodyPr/>
          <a:lstStyle/>
          <a:p>
            <a:endParaRPr lang="en-US"/>
          </a:p>
        </p:txBody>
      </p:sp>
      <p:sp>
        <p:nvSpPr>
          <p:cNvPr id="4171" name="Line 75"/>
          <p:cNvSpPr>
            <a:spLocks noChangeShapeType="1"/>
          </p:cNvSpPr>
          <p:nvPr/>
        </p:nvSpPr>
        <p:spPr bwMode="auto">
          <a:xfrm flipH="1" flipV="1">
            <a:off x="723900" y="3867150"/>
            <a:ext cx="909638" cy="525463"/>
          </a:xfrm>
          <a:prstGeom prst="line">
            <a:avLst/>
          </a:prstGeom>
          <a:noFill/>
          <a:ln w="12700">
            <a:solidFill>
              <a:schemeClr val="bg1"/>
            </a:solidFill>
            <a:round/>
            <a:headEnd/>
            <a:tailEnd/>
          </a:ln>
        </p:spPr>
        <p:txBody>
          <a:bodyPr/>
          <a:lstStyle/>
          <a:p>
            <a:endParaRPr lang="en-US"/>
          </a:p>
        </p:txBody>
      </p:sp>
      <p:sp>
        <p:nvSpPr>
          <p:cNvPr id="4172" name="Line 76"/>
          <p:cNvSpPr>
            <a:spLocks noChangeShapeType="1"/>
          </p:cNvSpPr>
          <p:nvPr/>
        </p:nvSpPr>
        <p:spPr bwMode="auto">
          <a:xfrm flipV="1">
            <a:off x="3249613" y="3924300"/>
            <a:ext cx="847725" cy="495300"/>
          </a:xfrm>
          <a:prstGeom prst="line">
            <a:avLst/>
          </a:prstGeom>
          <a:noFill/>
          <a:ln w="12700">
            <a:solidFill>
              <a:schemeClr val="bg1"/>
            </a:solidFill>
            <a:round/>
            <a:headEnd/>
            <a:tailEnd/>
          </a:ln>
        </p:spPr>
        <p:txBody>
          <a:bodyPr/>
          <a:lstStyle/>
          <a:p>
            <a:endParaRPr lang="en-US"/>
          </a:p>
        </p:txBody>
      </p:sp>
      <p:sp>
        <p:nvSpPr>
          <p:cNvPr id="4173" name="Line 77"/>
          <p:cNvSpPr>
            <a:spLocks noChangeShapeType="1"/>
          </p:cNvSpPr>
          <p:nvPr/>
        </p:nvSpPr>
        <p:spPr bwMode="auto">
          <a:xfrm flipV="1">
            <a:off x="2981325" y="3460750"/>
            <a:ext cx="295275" cy="174625"/>
          </a:xfrm>
          <a:prstGeom prst="line">
            <a:avLst/>
          </a:prstGeom>
          <a:noFill/>
          <a:ln w="12700">
            <a:solidFill>
              <a:schemeClr val="bg1"/>
            </a:solidFill>
            <a:round/>
            <a:headEnd/>
            <a:tailEnd/>
          </a:ln>
        </p:spPr>
        <p:txBody>
          <a:bodyPr/>
          <a:lstStyle/>
          <a:p>
            <a:endParaRPr lang="en-US"/>
          </a:p>
        </p:txBody>
      </p:sp>
      <p:sp>
        <p:nvSpPr>
          <p:cNvPr id="4174" name="Line 78"/>
          <p:cNvSpPr>
            <a:spLocks noChangeShapeType="1"/>
          </p:cNvSpPr>
          <p:nvPr/>
        </p:nvSpPr>
        <p:spPr bwMode="auto">
          <a:xfrm flipH="1" flipV="1">
            <a:off x="395288" y="3811588"/>
            <a:ext cx="1208087" cy="696912"/>
          </a:xfrm>
          <a:prstGeom prst="line">
            <a:avLst/>
          </a:prstGeom>
          <a:noFill/>
          <a:ln w="12700">
            <a:solidFill>
              <a:schemeClr val="bg1"/>
            </a:solidFill>
            <a:round/>
            <a:headEnd/>
            <a:tailEnd/>
          </a:ln>
        </p:spPr>
        <p:txBody>
          <a:bodyPr/>
          <a:lstStyle/>
          <a:p>
            <a:endParaRPr lang="en-US"/>
          </a:p>
        </p:txBody>
      </p:sp>
      <p:sp>
        <p:nvSpPr>
          <p:cNvPr id="4175" name="Line 79"/>
          <p:cNvSpPr>
            <a:spLocks noChangeShapeType="1"/>
          </p:cNvSpPr>
          <p:nvPr/>
        </p:nvSpPr>
        <p:spPr bwMode="auto">
          <a:xfrm flipH="1" flipV="1">
            <a:off x="395288" y="4062413"/>
            <a:ext cx="1220787" cy="715962"/>
          </a:xfrm>
          <a:prstGeom prst="line">
            <a:avLst/>
          </a:prstGeom>
          <a:noFill/>
          <a:ln w="12700">
            <a:solidFill>
              <a:schemeClr val="bg1"/>
            </a:solidFill>
            <a:round/>
            <a:headEnd/>
            <a:tailEnd/>
          </a:ln>
        </p:spPr>
        <p:txBody>
          <a:bodyPr/>
          <a:lstStyle/>
          <a:p>
            <a:endParaRPr lang="en-US"/>
          </a:p>
        </p:txBody>
      </p:sp>
      <p:sp>
        <p:nvSpPr>
          <p:cNvPr id="4176" name="Line 80"/>
          <p:cNvSpPr>
            <a:spLocks noChangeShapeType="1"/>
          </p:cNvSpPr>
          <p:nvPr/>
        </p:nvSpPr>
        <p:spPr bwMode="auto">
          <a:xfrm>
            <a:off x="2114550" y="5067300"/>
            <a:ext cx="0" cy="1271588"/>
          </a:xfrm>
          <a:prstGeom prst="line">
            <a:avLst/>
          </a:prstGeom>
          <a:noFill/>
          <a:ln w="12700">
            <a:solidFill>
              <a:schemeClr val="bg1"/>
            </a:solidFill>
            <a:round/>
            <a:headEnd/>
            <a:tailEnd/>
          </a:ln>
        </p:spPr>
        <p:txBody>
          <a:bodyPr/>
          <a:lstStyle/>
          <a:p>
            <a:endParaRPr lang="en-US"/>
          </a:p>
        </p:txBody>
      </p:sp>
      <p:sp>
        <p:nvSpPr>
          <p:cNvPr id="4177" name="Freeform 81"/>
          <p:cNvSpPr>
            <a:spLocks/>
          </p:cNvSpPr>
          <p:nvPr/>
        </p:nvSpPr>
        <p:spPr bwMode="auto">
          <a:xfrm>
            <a:off x="1609725" y="5384800"/>
            <a:ext cx="1347788" cy="952500"/>
          </a:xfrm>
          <a:custGeom>
            <a:avLst/>
            <a:gdLst>
              <a:gd name="T0" fmla="*/ 0 w 849"/>
              <a:gd name="T1" fmla="*/ 2147483647 h 600"/>
              <a:gd name="T2" fmla="*/ 2147483647 w 849"/>
              <a:gd name="T3" fmla="*/ 2147483647 h 600"/>
              <a:gd name="T4" fmla="*/ 2147483647 w 849"/>
              <a:gd name="T5" fmla="*/ 2147483647 h 600"/>
              <a:gd name="T6" fmla="*/ 2147483647 w 849"/>
              <a:gd name="T7" fmla="*/ 0 h 600"/>
              <a:gd name="T8" fmla="*/ 2147483647 w 849"/>
              <a:gd name="T9" fmla="*/ 2147483647 h 600"/>
              <a:gd name="T10" fmla="*/ 2147483647 w 849"/>
              <a:gd name="T11" fmla="*/ 2147483647 h 600"/>
              <a:gd name="T12" fmla="*/ 0 w 849"/>
              <a:gd name="T13" fmla="*/ 2147483647 h 600"/>
              <a:gd name="T14" fmla="*/ 0 60000 65536"/>
              <a:gd name="T15" fmla="*/ 0 60000 65536"/>
              <a:gd name="T16" fmla="*/ 0 60000 65536"/>
              <a:gd name="T17" fmla="*/ 0 60000 65536"/>
              <a:gd name="T18" fmla="*/ 0 60000 65536"/>
              <a:gd name="T19" fmla="*/ 0 60000 65536"/>
              <a:gd name="T20" fmla="*/ 0 60000 65536"/>
              <a:gd name="T21" fmla="*/ 0 w 849"/>
              <a:gd name="T22" fmla="*/ 0 h 600"/>
              <a:gd name="T23" fmla="*/ 849 w 849"/>
              <a:gd name="T24" fmla="*/ 600 h 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9" h="600">
                <a:moveTo>
                  <a:pt x="0" y="414"/>
                </a:moveTo>
                <a:lnTo>
                  <a:pt x="317" y="600"/>
                </a:lnTo>
                <a:lnTo>
                  <a:pt x="849" y="297"/>
                </a:lnTo>
                <a:lnTo>
                  <a:pt x="327" y="0"/>
                </a:lnTo>
                <a:lnTo>
                  <a:pt x="19" y="174"/>
                </a:lnTo>
                <a:lnTo>
                  <a:pt x="210" y="284"/>
                </a:lnTo>
                <a:lnTo>
                  <a:pt x="0" y="414"/>
                </a:lnTo>
                <a:close/>
              </a:path>
            </a:pathLst>
          </a:custGeom>
          <a:noFill/>
          <a:ln w="28575">
            <a:solidFill>
              <a:srgbClr val="FFFF00"/>
            </a:solidFill>
            <a:round/>
            <a:headEnd/>
            <a:tailEnd/>
          </a:ln>
        </p:spPr>
        <p:txBody>
          <a:bodyPr/>
          <a:lstStyle/>
          <a:p>
            <a:endParaRPr lang="en-US"/>
          </a:p>
        </p:txBody>
      </p:sp>
      <p:sp>
        <p:nvSpPr>
          <p:cNvPr id="4179" name="Line 83"/>
          <p:cNvSpPr>
            <a:spLocks noChangeShapeType="1"/>
          </p:cNvSpPr>
          <p:nvPr/>
        </p:nvSpPr>
        <p:spPr bwMode="auto">
          <a:xfrm>
            <a:off x="3248025" y="4419600"/>
            <a:ext cx="0" cy="1276350"/>
          </a:xfrm>
          <a:prstGeom prst="line">
            <a:avLst/>
          </a:prstGeom>
          <a:noFill/>
          <a:ln w="12700">
            <a:solidFill>
              <a:schemeClr val="bg1"/>
            </a:solidFill>
            <a:round/>
            <a:headEnd/>
            <a:tailEnd/>
          </a:ln>
        </p:spPr>
        <p:txBody>
          <a:bodyPr/>
          <a:lstStyle/>
          <a:p>
            <a:endParaRPr lang="en-US"/>
          </a:p>
        </p:txBody>
      </p:sp>
      <p:sp>
        <p:nvSpPr>
          <p:cNvPr id="4181" name="Line 85"/>
          <p:cNvSpPr>
            <a:spLocks noChangeShapeType="1"/>
          </p:cNvSpPr>
          <p:nvPr/>
        </p:nvSpPr>
        <p:spPr bwMode="auto">
          <a:xfrm flipH="1">
            <a:off x="3248025" y="3617913"/>
            <a:ext cx="330200" cy="190500"/>
          </a:xfrm>
          <a:prstGeom prst="line">
            <a:avLst/>
          </a:prstGeom>
          <a:noFill/>
          <a:ln w="12700">
            <a:solidFill>
              <a:schemeClr val="bg1"/>
            </a:solidFill>
            <a:round/>
            <a:headEnd/>
            <a:tailEnd/>
          </a:ln>
        </p:spPr>
        <p:txBody>
          <a:bodyPr/>
          <a:lstStyle/>
          <a:p>
            <a:endParaRPr lang="en-US"/>
          </a:p>
        </p:txBody>
      </p:sp>
      <p:sp>
        <p:nvSpPr>
          <p:cNvPr id="4182" name="Line 86"/>
          <p:cNvSpPr>
            <a:spLocks noChangeShapeType="1"/>
          </p:cNvSpPr>
          <p:nvPr/>
        </p:nvSpPr>
        <p:spPr bwMode="auto">
          <a:xfrm flipH="1">
            <a:off x="3073400" y="3386138"/>
            <a:ext cx="501650" cy="288925"/>
          </a:xfrm>
          <a:prstGeom prst="line">
            <a:avLst/>
          </a:prstGeom>
          <a:noFill/>
          <a:ln w="12700">
            <a:solidFill>
              <a:schemeClr val="bg1"/>
            </a:solidFill>
            <a:round/>
            <a:headEnd/>
            <a:tailEnd/>
          </a:ln>
        </p:spPr>
        <p:txBody>
          <a:bodyPr/>
          <a:lstStyle/>
          <a:p>
            <a:endParaRPr lang="en-US"/>
          </a:p>
        </p:txBody>
      </p:sp>
      <p:sp>
        <p:nvSpPr>
          <p:cNvPr id="4183" name="Line 87"/>
          <p:cNvSpPr>
            <a:spLocks noChangeShapeType="1"/>
          </p:cNvSpPr>
          <p:nvPr/>
        </p:nvSpPr>
        <p:spPr bwMode="auto">
          <a:xfrm flipH="1" flipV="1">
            <a:off x="1217613" y="3335338"/>
            <a:ext cx="909637" cy="525462"/>
          </a:xfrm>
          <a:prstGeom prst="line">
            <a:avLst/>
          </a:prstGeom>
          <a:noFill/>
          <a:ln w="12700">
            <a:solidFill>
              <a:schemeClr val="bg1"/>
            </a:solidFill>
            <a:round/>
            <a:headEnd/>
            <a:tailEnd/>
          </a:ln>
        </p:spPr>
        <p:txBody>
          <a:bodyPr/>
          <a:lstStyle/>
          <a:p>
            <a:endParaRPr lang="en-US"/>
          </a:p>
        </p:txBody>
      </p:sp>
      <p:sp>
        <p:nvSpPr>
          <p:cNvPr id="4184" name="Line 88"/>
          <p:cNvSpPr>
            <a:spLocks noChangeShapeType="1"/>
          </p:cNvSpPr>
          <p:nvPr/>
        </p:nvSpPr>
        <p:spPr bwMode="auto">
          <a:xfrm flipH="1" flipV="1">
            <a:off x="1517650" y="3416300"/>
            <a:ext cx="609600" cy="352425"/>
          </a:xfrm>
          <a:prstGeom prst="line">
            <a:avLst/>
          </a:prstGeom>
          <a:noFill/>
          <a:ln w="12700">
            <a:solidFill>
              <a:schemeClr val="bg1"/>
            </a:solidFill>
            <a:round/>
            <a:headEnd/>
            <a:tailEnd/>
          </a:ln>
        </p:spPr>
        <p:txBody>
          <a:bodyPr/>
          <a:lstStyle/>
          <a:p>
            <a:endParaRPr lang="en-US"/>
          </a:p>
        </p:txBody>
      </p:sp>
      <p:pic>
        <p:nvPicPr>
          <p:cNvPr id="4185" name="Picture 89" descr="observe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627758">
            <a:off x="879475" y="1866900"/>
            <a:ext cx="1087438" cy="392113"/>
          </a:xfrm>
          <a:prstGeom prst="rect">
            <a:avLst/>
          </a:prstGeom>
          <a:noFill/>
          <a:ln w="9525">
            <a:noFill/>
            <a:miter lim="800000"/>
            <a:headEnd/>
            <a:tailEnd/>
          </a:ln>
        </p:spPr>
      </p:pic>
      <p:sp>
        <p:nvSpPr>
          <p:cNvPr id="4186" name="Line 90"/>
          <p:cNvSpPr>
            <a:spLocks noChangeShapeType="1"/>
          </p:cNvSpPr>
          <p:nvPr/>
        </p:nvSpPr>
        <p:spPr bwMode="auto">
          <a:xfrm rot="7200000" flipV="1">
            <a:off x="1575593" y="2243932"/>
            <a:ext cx="519113" cy="298450"/>
          </a:xfrm>
          <a:prstGeom prst="line">
            <a:avLst/>
          </a:prstGeom>
          <a:noFill/>
          <a:ln w="38100">
            <a:solidFill>
              <a:schemeClr val="bg1"/>
            </a:solidFill>
            <a:round/>
            <a:headEnd/>
            <a:tailEnd type="triangle" w="med" len="med"/>
          </a:ln>
        </p:spPr>
        <p:txBody>
          <a:bodyPr/>
          <a:lstStyle/>
          <a:p>
            <a:endParaRPr lang="en-US"/>
          </a:p>
        </p:txBody>
      </p:sp>
      <p:sp>
        <p:nvSpPr>
          <p:cNvPr id="4187" name="Line 91"/>
          <p:cNvSpPr>
            <a:spLocks noChangeShapeType="1"/>
          </p:cNvSpPr>
          <p:nvPr/>
        </p:nvSpPr>
        <p:spPr bwMode="auto">
          <a:xfrm>
            <a:off x="1609725" y="4772025"/>
            <a:ext cx="0" cy="1271588"/>
          </a:xfrm>
          <a:prstGeom prst="line">
            <a:avLst/>
          </a:prstGeom>
          <a:noFill/>
          <a:ln w="12700">
            <a:solidFill>
              <a:schemeClr val="bg1"/>
            </a:solidFill>
            <a:round/>
            <a:headEnd/>
            <a:tailEnd/>
          </a:ln>
        </p:spPr>
        <p:txBody>
          <a:bodyPr/>
          <a:lstStyle/>
          <a:p>
            <a:endParaRPr lang="en-US"/>
          </a:p>
        </p:txBody>
      </p:sp>
      <p:grpSp>
        <p:nvGrpSpPr>
          <p:cNvPr id="3" name="Group 94"/>
          <p:cNvGrpSpPr>
            <a:grpSpLocks/>
          </p:cNvGrpSpPr>
          <p:nvPr/>
        </p:nvGrpSpPr>
        <p:grpSpPr bwMode="auto">
          <a:xfrm>
            <a:off x="1638300" y="4395788"/>
            <a:ext cx="0" cy="1266825"/>
            <a:chOff x="2472" y="2725"/>
            <a:chExt cx="0" cy="798"/>
          </a:xfrm>
        </p:grpSpPr>
        <p:sp>
          <p:nvSpPr>
            <p:cNvPr id="74871" name="Line 92"/>
            <p:cNvSpPr>
              <a:spLocks noChangeShapeType="1"/>
            </p:cNvSpPr>
            <p:nvPr/>
          </p:nvSpPr>
          <p:spPr bwMode="auto">
            <a:xfrm>
              <a:off x="2472" y="2725"/>
              <a:ext cx="0" cy="63"/>
            </a:xfrm>
            <a:prstGeom prst="line">
              <a:avLst/>
            </a:prstGeom>
            <a:noFill/>
            <a:ln w="12700">
              <a:solidFill>
                <a:schemeClr val="bg1"/>
              </a:solidFill>
              <a:round/>
              <a:headEnd/>
              <a:tailEnd/>
            </a:ln>
          </p:spPr>
          <p:txBody>
            <a:bodyPr/>
            <a:lstStyle/>
            <a:p>
              <a:endParaRPr lang="en-US"/>
            </a:p>
          </p:txBody>
        </p:sp>
        <p:sp>
          <p:nvSpPr>
            <p:cNvPr id="74872" name="Line 93"/>
            <p:cNvSpPr>
              <a:spLocks noChangeShapeType="1"/>
            </p:cNvSpPr>
            <p:nvPr/>
          </p:nvSpPr>
          <p:spPr bwMode="auto">
            <a:xfrm>
              <a:off x="2472" y="2977"/>
              <a:ext cx="0" cy="546"/>
            </a:xfrm>
            <a:prstGeom prst="line">
              <a:avLst/>
            </a:prstGeom>
            <a:noFill/>
            <a:ln w="12700">
              <a:solidFill>
                <a:schemeClr val="bg1"/>
              </a:solidFill>
              <a:round/>
              <a:headEnd/>
              <a:tailEnd/>
            </a:ln>
          </p:spPr>
          <p:txBody>
            <a:bodyPr/>
            <a:lstStyle/>
            <a:p>
              <a:endParaRPr lang="en-US"/>
            </a:p>
          </p:txBody>
        </p:sp>
      </p:grpSp>
      <p:sp>
        <p:nvSpPr>
          <p:cNvPr id="4191" name="Line 95"/>
          <p:cNvSpPr>
            <a:spLocks noChangeShapeType="1"/>
          </p:cNvSpPr>
          <p:nvPr/>
        </p:nvSpPr>
        <p:spPr bwMode="auto">
          <a:xfrm flipV="1">
            <a:off x="1938338" y="4965700"/>
            <a:ext cx="0" cy="866775"/>
          </a:xfrm>
          <a:prstGeom prst="line">
            <a:avLst/>
          </a:prstGeom>
          <a:noFill/>
          <a:ln w="12700">
            <a:solidFill>
              <a:schemeClr val="bg1"/>
            </a:solidFill>
            <a:round/>
            <a:headEnd/>
            <a:tailEnd/>
          </a:ln>
        </p:spPr>
        <p:txBody>
          <a:bodyPr/>
          <a:lstStyle/>
          <a:p>
            <a:endParaRPr lang="en-US"/>
          </a:p>
        </p:txBody>
      </p:sp>
      <p:sp>
        <p:nvSpPr>
          <p:cNvPr id="4192" name="Line 96"/>
          <p:cNvSpPr>
            <a:spLocks noChangeShapeType="1"/>
          </p:cNvSpPr>
          <p:nvPr/>
        </p:nvSpPr>
        <p:spPr bwMode="auto">
          <a:xfrm flipV="1">
            <a:off x="2419350" y="4899025"/>
            <a:ext cx="0" cy="323850"/>
          </a:xfrm>
          <a:prstGeom prst="line">
            <a:avLst/>
          </a:prstGeom>
          <a:noFill/>
          <a:ln w="12700">
            <a:solidFill>
              <a:schemeClr val="bg1"/>
            </a:solidFill>
            <a:round/>
            <a:headEnd/>
            <a:tailEnd/>
          </a:ln>
        </p:spPr>
        <p:txBody>
          <a:bodyPr/>
          <a:lstStyle/>
          <a:p>
            <a:endParaRPr lang="en-US"/>
          </a:p>
        </p:txBody>
      </p:sp>
      <p:sp>
        <p:nvSpPr>
          <p:cNvPr id="4193" name="Line 97"/>
          <p:cNvSpPr>
            <a:spLocks noChangeShapeType="1"/>
          </p:cNvSpPr>
          <p:nvPr/>
        </p:nvSpPr>
        <p:spPr bwMode="auto">
          <a:xfrm>
            <a:off x="2128838" y="5070475"/>
            <a:ext cx="0" cy="314325"/>
          </a:xfrm>
          <a:prstGeom prst="line">
            <a:avLst/>
          </a:prstGeom>
          <a:noFill/>
          <a:ln w="12700">
            <a:solidFill>
              <a:schemeClr val="bg1"/>
            </a:solidFill>
            <a:round/>
            <a:headEnd/>
            <a:tailEnd/>
          </a:ln>
        </p:spPr>
        <p:txBody>
          <a:bodyPr/>
          <a:lstStyle/>
          <a:p>
            <a:endParaRPr lang="en-US"/>
          </a:p>
        </p:txBody>
      </p:sp>
      <p:sp>
        <p:nvSpPr>
          <p:cNvPr id="4194" name="Line 98"/>
          <p:cNvSpPr>
            <a:spLocks noChangeShapeType="1"/>
          </p:cNvSpPr>
          <p:nvPr/>
        </p:nvSpPr>
        <p:spPr bwMode="auto">
          <a:xfrm>
            <a:off x="2962275" y="4341813"/>
            <a:ext cx="0" cy="1514475"/>
          </a:xfrm>
          <a:prstGeom prst="line">
            <a:avLst/>
          </a:prstGeom>
          <a:noFill/>
          <a:ln w="12700">
            <a:solidFill>
              <a:schemeClr val="bg1"/>
            </a:solidFill>
            <a:round/>
            <a:headEnd/>
            <a:tailEnd/>
          </a:ln>
        </p:spPr>
        <p:txBody>
          <a:bodyPr/>
          <a:lstStyle/>
          <a:p>
            <a:endParaRPr lang="en-US"/>
          </a:p>
        </p:txBody>
      </p:sp>
      <p:sp>
        <p:nvSpPr>
          <p:cNvPr id="4199" name="Freeform 103"/>
          <p:cNvSpPr>
            <a:spLocks/>
          </p:cNvSpPr>
          <p:nvPr/>
        </p:nvSpPr>
        <p:spPr bwMode="auto">
          <a:xfrm>
            <a:off x="2124075" y="5213350"/>
            <a:ext cx="1120775" cy="642938"/>
          </a:xfrm>
          <a:custGeom>
            <a:avLst/>
            <a:gdLst>
              <a:gd name="T0" fmla="*/ 2147483647 w 706"/>
              <a:gd name="T1" fmla="*/ 2147483647 h 405"/>
              <a:gd name="T2" fmla="*/ 2147483647 w 706"/>
              <a:gd name="T3" fmla="*/ 2147483647 h 405"/>
              <a:gd name="T4" fmla="*/ 2147483647 w 706"/>
              <a:gd name="T5" fmla="*/ 0 h 405"/>
              <a:gd name="T6" fmla="*/ 0 w 706"/>
              <a:gd name="T7" fmla="*/ 2147483647 h 405"/>
              <a:gd name="T8" fmla="*/ 2147483647 w 706"/>
              <a:gd name="T9" fmla="*/ 2147483647 h 405"/>
              <a:gd name="T10" fmla="*/ 0 60000 65536"/>
              <a:gd name="T11" fmla="*/ 0 60000 65536"/>
              <a:gd name="T12" fmla="*/ 0 60000 65536"/>
              <a:gd name="T13" fmla="*/ 0 60000 65536"/>
              <a:gd name="T14" fmla="*/ 0 60000 65536"/>
              <a:gd name="T15" fmla="*/ 0 w 706"/>
              <a:gd name="T16" fmla="*/ 0 h 405"/>
              <a:gd name="T17" fmla="*/ 706 w 706"/>
              <a:gd name="T18" fmla="*/ 405 h 405"/>
            </a:gdLst>
            <a:ahLst/>
            <a:cxnLst>
              <a:cxn ang="T10">
                <a:pos x="T0" y="T1"/>
              </a:cxn>
              <a:cxn ang="T11">
                <a:pos x="T2" y="T3"/>
              </a:cxn>
              <a:cxn ang="T12">
                <a:pos x="T4" y="T5"/>
              </a:cxn>
              <a:cxn ang="T13">
                <a:pos x="T6" y="T7"/>
              </a:cxn>
              <a:cxn ang="T14">
                <a:pos x="T8" y="T9"/>
              </a:cxn>
            </a:cxnLst>
            <a:rect l="T15" t="T16" r="T17" b="T18"/>
            <a:pathLst>
              <a:path w="706" h="405">
                <a:moveTo>
                  <a:pt x="525" y="405"/>
                </a:moveTo>
                <a:lnTo>
                  <a:pt x="706" y="300"/>
                </a:lnTo>
                <a:lnTo>
                  <a:pt x="186" y="0"/>
                </a:lnTo>
                <a:lnTo>
                  <a:pt x="0" y="107"/>
                </a:lnTo>
                <a:lnTo>
                  <a:pt x="525" y="405"/>
                </a:lnTo>
                <a:close/>
              </a:path>
            </a:pathLst>
          </a:custGeom>
          <a:noFill/>
          <a:ln w="28575">
            <a:solidFill>
              <a:srgbClr val="FFFF00"/>
            </a:solidFill>
            <a:round/>
            <a:headEnd/>
            <a:tailEnd/>
          </a:ln>
        </p:spPr>
        <p:txBody>
          <a:bodyPr/>
          <a:lstStyle/>
          <a:p>
            <a:endParaRPr lang="en-US"/>
          </a:p>
        </p:txBody>
      </p:sp>
      <p:grpSp>
        <p:nvGrpSpPr>
          <p:cNvPr id="4" name="Group 115"/>
          <p:cNvGrpSpPr>
            <a:grpSpLocks/>
          </p:cNvGrpSpPr>
          <p:nvPr/>
        </p:nvGrpSpPr>
        <p:grpSpPr bwMode="auto">
          <a:xfrm>
            <a:off x="6094413" y="3259138"/>
            <a:ext cx="1639887" cy="1755775"/>
            <a:chOff x="1917" y="136"/>
            <a:chExt cx="957" cy="1026"/>
          </a:xfrm>
        </p:grpSpPr>
        <p:sp>
          <p:nvSpPr>
            <p:cNvPr id="74865" name="Freeform 116"/>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66" name="Freeform 117"/>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4867" name="Freeform 118"/>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4868" name="Freeform 119"/>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69" name="Freeform 120"/>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4870" name="Freeform 121"/>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pic>
        <p:nvPicPr>
          <p:cNvPr id="4218" name="Picture 122" descr="observer"/>
          <p:cNvPicPr>
            <a:picLocks noChangeAspect="1" noChangeArrowheads="1"/>
          </p:cNvPicPr>
          <p:nvPr/>
        </p:nvPicPr>
        <p:blipFill>
          <a:blip r:embed="rId3" cstate="print"/>
          <a:srcRect/>
          <a:stretch>
            <a:fillRect/>
          </a:stretch>
        </p:blipFill>
        <p:spPr bwMode="auto">
          <a:xfrm>
            <a:off x="4718050" y="5718175"/>
            <a:ext cx="393700" cy="1092200"/>
          </a:xfrm>
          <a:prstGeom prst="rect">
            <a:avLst/>
          </a:prstGeom>
          <a:noFill/>
          <a:ln w="9525">
            <a:noFill/>
            <a:miter lim="800000"/>
            <a:headEnd/>
            <a:tailEnd/>
          </a:ln>
        </p:spPr>
      </p:pic>
      <p:sp>
        <p:nvSpPr>
          <p:cNvPr id="4221" name="Freeform 125"/>
          <p:cNvSpPr>
            <a:spLocks/>
          </p:cNvSpPr>
          <p:nvPr/>
        </p:nvSpPr>
        <p:spPr bwMode="auto">
          <a:xfrm>
            <a:off x="6613525" y="3259138"/>
            <a:ext cx="1117600" cy="646112"/>
          </a:xfrm>
          <a:custGeom>
            <a:avLst/>
            <a:gdLst>
              <a:gd name="T0" fmla="*/ 2147483647 w 652"/>
              <a:gd name="T1" fmla="*/ 2147483647 h 378"/>
              <a:gd name="T2" fmla="*/ 0 w 652"/>
              <a:gd name="T3" fmla="*/ 2147483647 h 378"/>
              <a:gd name="T4" fmla="*/ 2147483647 w 652"/>
              <a:gd name="T5" fmla="*/ 0 h 378"/>
              <a:gd name="T6" fmla="*/ 2147483647 w 652"/>
              <a:gd name="T7" fmla="*/ 2147483647 h 378"/>
              <a:gd name="T8" fmla="*/ 2147483647 w 652"/>
              <a:gd name="T9" fmla="*/ 2147483647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chemeClr val="accent1"/>
          </a:solidFill>
          <a:ln w="9525">
            <a:solidFill>
              <a:schemeClr val="accent1"/>
            </a:solidFill>
            <a:round/>
            <a:headEnd/>
            <a:tailEnd/>
          </a:ln>
        </p:spPr>
        <p:txBody>
          <a:bodyPr/>
          <a:lstStyle/>
          <a:p>
            <a:endParaRPr lang="en-US"/>
          </a:p>
        </p:txBody>
      </p:sp>
      <p:sp>
        <p:nvSpPr>
          <p:cNvPr id="4222" name="Freeform 126"/>
          <p:cNvSpPr>
            <a:spLocks/>
          </p:cNvSpPr>
          <p:nvPr/>
        </p:nvSpPr>
        <p:spPr bwMode="auto">
          <a:xfrm>
            <a:off x="6616700" y="3422650"/>
            <a:ext cx="819150" cy="860425"/>
          </a:xfrm>
          <a:custGeom>
            <a:avLst/>
            <a:gdLst>
              <a:gd name="T0" fmla="*/ 0 w 516"/>
              <a:gd name="T1" fmla="*/ 0 h 542"/>
              <a:gd name="T2" fmla="*/ 0 w 516"/>
              <a:gd name="T3" fmla="*/ 2147483647 h 542"/>
              <a:gd name="T4" fmla="*/ 2147483647 w 516"/>
              <a:gd name="T5" fmla="*/ 2147483647 h 542"/>
              <a:gd name="T6" fmla="*/ 2147483647 w 516"/>
              <a:gd name="T7" fmla="*/ 2147483647 h 542"/>
              <a:gd name="T8" fmla="*/ 0 w 516"/>
              <a:gd name="T9" fmla="*/ 0 h 542"/>
              <a:gd name="T10" fmla="*/ 0 60000 65536"/>
              <a:gd name="T11" fmla="*/ 0 60000 65536"/>
              <a:gd name="T12" fmla="*/ 0 60000 65536"/>
              <a:gd name="T13" fmla="*/ 0 60000 65536"/>
              <a:gd name="T14" fmla="*/ 0 60000 65536"/>
              <a:gd name="T15" fmla="*/ 0 w 516"/>
              <a:gd name="T16" fmla="*/ 0 h 542"/>
              <a:gd name="T17" fmla="*/ 516 w 516"/>
              <a:gd name="T18" fmla="*/ 542 h 542"/>
            </a:gdLst>
            <a:ahLst/>
            <a:cxnLst>
              <a:cxn ang="T10">
                <a:pos x="T0" y="T1"/>
              </a:cxn>
              <a:cxn ang="T11">
                <a:pos x="T2" y="T3"/>
              </a:cxn>
              <a:cxn ang="T12">
                <a:pos x="T4" y="T5"/>
              </a:cxn>
              <a:cxn ang="T13">
                <a:pos x="T6" y="T7"/>
              </a:cxn>
              <a:cxn ang="T14">
                <a:pos x="T8" y="T9"/>
              </a:cxn>
            </a:cxnLst>
            <a:rect l="T15" t="T16" r="T17" b="T18"/>
            <a:pathLst>
              <a:path w="516" h="542">
                <a:moveTo>
                  <a:pt x="0" y="0"/>
                </a:moveTo>
                <a:lnTo>
                  <a:pt x="0" y="244"/>
                </a:lnTo>
                <a:lnTo>
                  <a:pt x="516" y="542"/>
                </a:lnTo>
                <a:lnTo>
                  <a:pt x="516" y="308"/>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223" name="Freeform 127"/>
          <p:cNvSpPr>
            <a:spLocks/>
          </p:cNvSpPr>
          <p:nvPr/>
        </p:nvSpPr>
        <p:spPr bwMode="auto">
          <a:xfrm>
            <a:off x="6097588" y="3813175"/>
            <a:ext cx="1339850" cy="944563"/>
          </a:xfrm>
          <a:custGeom>
            <a:avLst/>
            <a:gdLst>
              <a:gd name="T0" fmla="*/ 0 w 782"/>
              <a:gd name="T1" fmla="*/ 2147483647 h 552"/>
              <a:gd name="T2" fmla="*/ 2147483647 w 782"/>
              <a:gd name="T3" fmla="*/ 2147483647 h 552"/>
              <a:gd name="T4" fmla="*/ 2147483647 w 782"/>
              <a:gd name="T5" fmla="*/ 2147483647 h 552"/>
              <a:gd name="T6" fmla="*/ 2147483647 w 782"/>
              <a:gd name="T7" fmla="*/ 0 h 552"/>
              <a:gd name="T8" fmla="*/ 2147483647 w 782"/>
              <a:gd name="T9" fmla="*/ 2147483647 h 552"/>
              <a:gd name="T10" fmla="*/ 2147483647 w 782"/>
              <a:gd name="T11" fmla="*/ 2147483647 h 552"/>
              <a:gd name="T12" fmla="*/ 0 w 782"/>
              <a:gd name="T13" fmla="*/ 2147483647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solidFill>
            <a:schemeClr val="accent1"/>
          </a:solidFill>
          <a:ln w="9525">
            <a:solidFill>
              <a:schemeClr val="accent1"/>
            </a:solidFill>
            <a:round/>
            <a:headEnd/>
            <a:tailEnd/>
          </a:ln>
        </p:spPr>
        <p:txBody>
          <a:bodyPr/>
          <a:lstStyle/>
          <a:p>
            <a:endParaRPr lang="en-US"/>
          </a:p>
        </p:txBody>
      </p:sp>
      <p:sp>
        <p:nvSpPr>
          <p:cNvPr id="4224" name="Freeform 128"/>
          <p:cNvSpPr>
            <a:spLocks/>
          </p:cNvSpPr>
          <p:nvPr/>
        </p:nvSpPr>
        <p:spPr bwMode="auto">
          <a:xfrm>
            <a:off x="6124575" y="4081463"/>
            <a:ext cx="303213" cy="307975"/>
          </a:xfrm>
          <a:custGeom>
            <a:avLst/>
            <a:gdLst>
              <a:gd name="T0" fmla="*/ 0 w 177"/>
              <a:gd name="T1" fmla="*/ 0 h 180"/>
              <a:gd name="T2" fmla="*/ 0 w 177"/>
              <a:gd name="T3" fmla="*/ 2147483647 h 180"/>
              <a:gd name="T4" fmla="*/ 2147483647 w 177"/>
              <a:gd name="T5" fmla="*/ 2147483647 h 180"/>
              <a:gd name="T6" fmla="*/ 2147483647 w 177"/>
              <a:gd name="T7" fmla="*/ 2147483647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226" name="Freeform 130"/>
          <p:cNvSpPr>
            <a:spLocks/>
          </p:cNvSpPr>
          <p:nvPr/>
        </p:nvSpPr>
        <p:spPr bwMode="auto">
          <a:xfrm>
            <a:off x="6092825" y="4462463"/>
            <a:ext cx="512763" cy="555625"/>
          </a:xfrm>
          <a:custGeom>
            <a:avLst/>
            <a:gdLst>
              <a:gd name="T0" fmla="*/ 0 w 299"/>
              <a:gd name="T1" fmla="*/ 0 h 325"/>
              <a:gd name="T2" fmla="*/ 0 w 299"/>
              <a:gd name="T3" fmla="*/ 2147483647 h 325"/>
              <a:gd name="T4" fmla="*/ 2147483647 w 299"/>
              <a:gd name="T5" fmla="*/ 2147483647 h 325"/>
              <a:gd name="T6" fmla="*/ 2147483647 w 299"/>
              <a:gd name="T7" fmla="*/ 2147483647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solidFill>
            <a:schemeClr val="accent1"/>
          </a:solidFill>
          <a:ln w="9525">
            <a:solidFill>
              <a:schemeClr val="accent1"/>
            </a:solidFill>
            <a:round/>
            <a:headEnd/>
            <a:tailEnd/>
          </a:ln>
        </p:spPr>
        <p:txBody>
          <a:bodyPr/>
          <a:lstStyle/>
          <a:p>
            <a:endParaRPr lang="en-US"/>
          </a:p>
        </p:txBody>
      </p:sp>
      <p:sp>
        <p:nvSpPr>
          <p:cNvPr id="4228" name="Line 132"/>
          <p:cNvSpPr>
            <a:spLocks noChangeShapeType="1"/>
          </p:cNvSpPr>
          <p:nvPr/>
        </p:nvSpPr>
        <p:spPr bwMode="auto">
          <a:xfrm flipV="1">
            <a:off x="5110163" y="3430588"/>
            <a:ext cx="1497012" cy="873125"/>
          </a:xfrm>
          <a:prstGeom prst="line">
            <a:avLst/>
          </a:prstGeom>
          <a:noFill/>
          <a:ln w="12700">
            <a:solidFill>
              <a:srgbClr val="FF6600"/>
            </a:solidFill>
            <a:round/>
            <a:headEnd/>
            <a:tailEnd/>
          </a:ln>
        </p:spPr>
        <p:txBody>
          <a:bodyPr/>
          <a:lstStyle/>
          <a:p>
            <a:endParaRPr lang="en-US"/>
          </a:p>
        </p:txBody>
      </p:sp>
      <p:sp>
        <p:nvSpPr>
          <p:cNvPr id="4229" name="Line 133"/>
          <p:cNvSpPr>
            <a:spLocks noChangeShapeType="1"/>
          </p:cNvSpPr>
          <p:nvPr/>
        </p:nvSpPr>
        <p:spPr bwMode="auto">
          <a:xfrm flipV="1">
            <a:off x="5911850" y="3884613"/>
            <a:ext cx="1528763" cy="890587"/>
          </a:xfrm>
          <a:prstGeom prst="line">
            <a:avLst/>
          </a:prstGeom>
          <a:noFill/>
          <a:ln w="12700">
            <a:solidFill>
              <a:srgbClr val="FF6600"/>
            </a:solidFill>
            <a:round/>
            <a:headEnd/>
            <a:tailEnd/>
          </a:ln>
        </p:spPr>
        <p:txBody>
          <a:bodyPr/>
          <a:lstStyle/>
          <a:p>
            <a:endParaRPr lang="en-US"/>
          </a:p>
        </p:txBody>
      </p:sp>
      <p:sp>
        <p:nvSpPr>
          <p:cNvPr id="4230" name="Line 134"/>
          <p:cNvSpPr>
            <a:spLocks noChangeShapeType="1"/>
          </p:cNvSpPr>
          <p:nvPr/>
        </p:nvSpPr>
        <p:spPr bwMode="auto">
          <a:xfrm flipV="1">
            <a:off x="5102225" y="3808413"/>
            <a:ext cx="1511300" cy="881062"/>
          </a:xfrm>
          <a:prstGeom prst="line">
            <a:avLst/>
          </a:prstGeom>
          <a:noFill/>
          <a:ln w="12700">
            <a:solidFill>
              <a:srgbClr val="FF6600"/>
            </a:solidFill>
            <a:round/>
            <a:headEnd/>
            <a:tailEnd/>
          </a:ln>
        </p:spPr>
        <p:txBody>
          <a:bodyPr/>
          <a:lstStyle/>
          <a:p>
            <a:endParaRPr lang="en-US"/>
          </a:p>
        </p:txBody>
      </p:sp>
      <p:pic>
        <p:nvPicPr>
          <p:cNvPr id="4232" name="Picture 136" descr="observer"/>
          <p:cNvPicPr>
            <a:picLocks noChangeAspect="1" noChangeArrowheads="1"/>
          </p:cNvPicPr>
          <p:nvPr/>
        </p:nvPicPr>
        <p:blipFill>
          <a:blip r:embed="rId3" cstate="print"/>
          <a:srcRect/>
          <a:stretch>
            <a:fillRect/>
          </a:stretch>
        </p:blipFill>
        <p:spPr bwMode="auto">
          <a:xfrm>
            <a:off x="8693150" y="5600700"/>
            <a:ext cx="398463" cy="1104900"/>
          </a:xfrm>
          <a:prstGeom prst="rect">
            <a:avLst/>
          </a:prstGeom>
          <a:noFill/>
          <a:ln w="9525">
            <a:noFill/>
            <a:miter lim="800000"/>
            <a:headEnd/>
            <a:tailEnd/>
          </a:ln>
        </p:spPr>
      </p:pic>
      <p:sp>
        <p:nvSpPr>
          <p:cNvPr id="4234" name="Freeform 138"/>
          <p:cNvSpPr>
            <a:spLocks/>
          </p:cNvSpPr>
          <p:nvPr/>
        </p:nvSpPr>
        <p:spPr bwMode="auto">
          <a:xfrm>
            <a:off x="6607175" y="3736975"/>
            <a:ext cx="1122363" cy="1277938"/>
          </a:xfrm>
          <a:custGeom>
            <a:avLst/>
            <a:gdLst>
              <a:gd name="T0" fmla="*/ 0 w 655"/>
              <a:gd name="T1" fmla="*/ 2147483647 h 747"/>
              <a:gd name="T2" fmla="*/ 2147483647 w 655"/>
              <a:gd name="T3" fmla="*/ 2147483647 h 747"/>
              <a:gd name="T4" fmla="*/ 2147483647 w 655"/>
              <a:gd name="T5" fmla="*/ 2147483647 h 747"/>
              <a:gd name="T6" fmla="*/ 2147483647 w 655"/>
              <a:gd name="T7" fmla="*/ 0 h 747"/>
              <a:gd name="T8" fmla="*/ 2147483647 w 655"/>
              <a:gd name="T9" fmla="*/ 2147483647 h 747"/>
              <a:gd name="T10" fmla="*/ 0 w 655"/>
              <a:gd name="T11" fmla="*/ 2147483647 h 747"/>
              <a:gd name="T12" fmla="*/ 0 w 655"/>
              <a:gd name="T13" fmla="*/ 2147483647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chemeClr val="accent1"/>
          </a:solidFill>
          <a:ln w="9525">
            <a:solidFill>
              <a:schemeClr val="accent1"/>
            </a:solidFill>
            <a:round/>
            <a:headEnd/>
            <a:tailEnd/>
          </a:ln>
        </p:spPr>
        <p:txBody>
          <a:bodyPr/>
          <a:lstStyle/>
          <a:p>
            <a:endParaRPr lang="en-US"/>
          </a:p>
        </p:txBody>
      </p:sp>
      <p:sp>
        <p:nvSpPr>
          <p:cNvPr id="4235" name="Line 139"/>
          <p:cNvSpPr>
            <a:spLocks noChangeShapeType="1"/>
          </p:cNvSpPr>
          <p:nvPr/>
        </p:nvSpPr>
        <p:spPr bwMode="auto">
          <a:xfrm flipH="1" flipV="1">
            <a:off x="7726363" y="3735388"/>
            <a:ext cx="836612" cy="484187"/>
          </a:xfrm>
          <a:prstGeom prst="line">
            <a:avLst/>
          </a:prstGeom>
          <a:noFill/>
          <a:ln w="12700">
            <a:solidFill>
              <a:srgbClr val="FF6600"/>
            </a:solidFill>
            <a:round/>
            <a:headEnd/>
            <a:tailEnd/>
          </a:ln>
        </p:spPr>
        <p:txBody>
          <a:bodyPr/>
          <a:lstStyle/>
          <a:p>
            <a:endParaRPr lang="en-US"/>
          </a:p>
        </p:txBody>
      </p:sp>
      <p:sp>
        <p:nvSpPr>
          <p:cNvPr id="4236" name="Line 140"/>
          <p:cNvSpPr>
            <a:spLocks noChangeShapeType="1"/>
          </p:cNvSpPr>
          <p:nvPr/>
        </p:nvSpPr>
        <p:spPr bwMode="auto">
          <a:xfrm flipH="1" flipV="1">
            <a:off x="7432675" y="3890963"/>
            <a:ext cx="858838" cy="498475"/>
          </a:xfrm>
          <a:prstGeom prst="line">
            <a:avLst/>
          </a:prstGeom>
          <a:noFill/>
          <a:ln w="12700">
            <a:solidFill>
              <a:srgbClr val="FF6600"/>
            </a:solidFill>
            <a:round/>
            <a:headEnd/>
            <a:tailEnd/>
          </a:ln>
        </p:spPr>
        <p:txBody>
          <a:bodyPr/>
          <a:lstStyle/>
          <a:p>
            <a:endParaRPr lang="en-US"/>
          </a:p>
        </p:txBody>
      </p:sp>
      <p:sp>
        <p:nvSpPr>
          <p:cNvPr id="4239" name="Line 143"/>
          <p:cNvSpPr>
            <a:spLocks noChangeShapeType="1"/>
          </p:cNvSpPr>
          <p:nvPr/>
        </p:nvSpPr>
        <p:spPr bwMode="auto">
          <a:xfrm flipH="1" flipV="1">
            <a:off x="6122988" y="4087813"/>
            <a:ext cx="1665287" cy="962025"/>
          </a:xfrm>
          <a:prstGeom prst="line">
            <a:avLst/>
          </a:prstGeom>
          <a:noFill/>
          <a:ln w="12700">
            <a:solidFill>
              <a:srgbClr val="FF6600"/>
            </a:solidFill>
            <a:round/>
            <a:headEnd/>
            <a:tailEnd/>
          </a:ln>
        </p:spPr>
        <p:txBody>
          <a:bodyPr/>
          <a:lstStyle/>
          <a:p>
            <a:endParaRPr lang="en-US"/>
          </a:p>
        </p:txBody>
      </p:sp>
      <p:sp>
        <p:nvSpPr>
          <p:cNvPr id="4240" name="Line 144"/>
          <p:cNvSpPr>
            <a:spLocks noChangeShapeType="1"/>
          </p:cNvSpPr>
          <p:nvPr/>
        </p:nvSpPr>
        <p:spPr bwMode="auto">
          <a:xfrm flipH="1" flipV="1">
            <a:off x="6935788" y="4819650"/>
            <a:ext cx="844550" cy="487363"/>
          </a:xfrm>
          <a:prstGeom prst="line">
            <a:avLst/>
          </a:prstGeom>
          <a:noFill/>
          <a:ln w="12700">
            <a:solidFill>
              <a:srgbClr val="FF6600"/>
            </a:solidFill>
            <a:round/>
            <a:headEnd/>
            <a:tailEnd/>
          </a:ln>
        </p:spPr>
        <p:txBody>
          <a:bodyPr/>
          <a:lstStyle/>
          <a:p>
            <a:endParaRPr lang="en-US"/>
          </a:p>
        </p:txBody>
      </p:sp>
      <p:sp>
        <p:nvSpPr>
          <p:cNvPr id="4241" name="Line 145"/>
          <p:cNvSpPr>
            <a:spLocks noChangeShapeType="1"/>
          </p:cNvSpPr>
          <p:nvPr/>
        </p:nvSpPr>
        <p:spPr bwMode="auto">
          <a:xfrm flipV="1">
            <a:off x="5910263" y="5010150"/>
            <a:ext cx="696912" cy="406400"/>
          </a:xfrm>
          <a:prstGeom prst="line">
            <a:avLst/>
          </a:prstGeom>
          <a:noFill/>
          <a:ln w="12700">
            <a:solidFill>
              <a:srgbClr val="FF6600"/>
            </a:solidFill>
            <a:round/>
            <a:headEnd/>
            <a:tailEnd/>
          </a:ln>
        </p:spPr>
        <p:txBody>
          <a:bodyPr/>
          <a:lstStyle/>
          <a:p>
            <a:endParaRPr lang="en-US"/>
          </a:p>
        </p:txBody>
      </p:sp>
      <p:sp>
        <p:nvSpPr>
          <p:cNvPr id="4242" name="Line 146"/>
          <p:cNvSpPr>
            <a:spLocks noChangeShapeType="1"/>
          </p:cNvSpPr>
          <p:nvPr/>
        </p:nvSpPr>
        <p:spPr bwMode="auto">
          <a:xfrm flipV="1">
            <a:off x="5102225" y="4351338"/>
            <a:ext cx="1017588" cy="592137"/>
          </a:xfrm>
          <a:prstGeom prst="line">
            <a:avLst/>
          </a:prstGeom>
          <a:noFill/>
          <a:ln w="12700">
            <a:solidFill>
              <a:srgbClr val="FF6600"/>
            </a:solidFill>
            <a:round/>
            <a:headEnd/>
            <a:tailEnd/>
          </a:ln>
        </p:spPr>
        <p:txBody>
          <a:bodyPr/>
          <a:lstStyle/>
          <a:p>
            <a:endParaRPr lang="en-US"/>
          </a:p>
        </p:txBody>
      </p:sp>
      <p:sp>
        <p:nvSpPr>
          <p:cNvPr id="4243" name="Line 147"/>
          <p:cNvSpPr>
            <a:spLocks noChangeShapeType="1"/>
          </p:cNvSpPr>
          <p:nvPr/>
        </p:nvSpPr>
        <p:spPr bwMode="auto">
          <a:xfrm flipH="1" flipV="1">
            <a:off x="6592888" y="4751388"/>
            <a:ext cx="871537" cy="488950"/>
          </a:xfrm>
          <a:prstGeom prst="line">
            <a:avLst/>
          </a:prstGeom>
          <a:noFill/>
          <a:ln w="12700">
            <a:solidFill>
              <a:srgbClr val="FF6600"/>
            </a:solidFill>
            <a:round/>
            <a:headEnd/>
            <a:tailEnd/>
          </a:ln>
        </p:spPr>
        <p:txBody>
          <a:bodyPr/>
          <a:lstStyle/>
          <a:p>
            <a:endParaRPr lang="en-US"/>
          </a:p>
        </p:txBody>
      </p:sp>
      <p:sp>
        <p:nvSpPr>
          <p:cNvPr id="4244" name="Line 148"/>
          <p:cNvSpPr>
            <a:spLocks noChangeShapeType="1"/>
          </p:cNvSpPr>
          <p:nvPr/>
        </p:nvSpPr>
        <p:spPr bwMode="auto">
          <a:xfrm flipH="1" flipV="1">
            <a:off x="6605588" y="5002213"/>
            <a:ext cx="852487" cy="487362"/>
          </a:xfrm>
          <a:prstGeom prst="line">
            <a:avLst/>
          </a:prstGeom>
          <a:noFill/>
          <a:ln w="12700">
            <a:solidFill>
              <a:srgbClr val="FF6600"/>
            </a:solidFill>
            <a:round/>
            <a:headEnd/>
            <a:tailEnd/>
          </a:ln>
        </p:spPr>
        <p:txBody>
          <a:bodyPr/>
          <a:lstStyle/>
          <a:p>
            <a:endParaRPr lang="en-US"/>
          </a:p>
        </p:txBody>
      </p:sp>
      <p:sp>
        <p:nvSpPr>
          <p:cNvPr id="4245" name="Line 149"/>
          <p:cNvSpPr>
            <a:spLocks noChangeShapeType="1"/>
          </p:cNvSpPr>
          <p:nvPr/>
        </p:nvSpPr>
        <p:spPr bwMode="auto">
          <a:xfrm>
            <a:off x="6407150" y="2609850"/>
            <a:ext cx="0" cy="1639888"/>
          </a:xfrm>
          <a:prstGeom prst="line">
            <a:avLst/>
          </a:prstGeom>
          <a:noFill/>
          <a:ln w="12700">
            <a:solidFill>
              <a:srgbClr val="FF6600"/>
            </a:solidFill>
            <a:round/>
            <a:headEnd/>
            <a:tailEnd/>
          </a:ln>
        </p:spPr>
        <p:txBody>
          <a:bodyPr/>
          <a:lstStyle/>
          <a:p>
            <a:endParaRPr lang="en-US"/>
          </a:p>
        </p:txBody>
      </p:sp>
      <p:sp>
        <p:nvSpPr>
          <p:cNvPr id="4247" name="Line 151"/>
          <p:cNvSpPr>
            <a:spLocks noChangeShapeType="1"/>
          </p:cNvSpPr>
          <p:nvPr/>
        </p:nvSpPr>
        <p:spPr bwMode="auto">
          <a:xfrm>
            <a:off x="7724775" y="2749550"/>
            <a:ext cx="0" cy="990600"/>
          </a:xfrm>
          <a:prstGeom prst="line">
            <a:avLst/>
          </a:prstGeom>
          <a:noFill/>
          <a:ln w="12700">
            <a:solidFill>
              <a:srgbClr val="FF6600"/>
            </a:solidFill>
            <a:round/>
            <a:headEnd/>
            <a:tailEnd/>
          </a:ln>
        </p:spPr>
        <p:txBody>
          <a:bodyPr/>
          <a:lstStyle/>
          <a:p>
            <a:endParaRPr lang="en-US"/>
          </a:p>
        </p:txBody>
      </p:sp>
      <p:sp>
        <p:nvSpPr>
          <p:cNvPr id="4248" name="Line 152"/>
          <p:cNvSpPr>
            <a:spLocks noChangeShapeType="1"/>
          </p:cNvSpPr>
          <p:nvPr/>
        </p:nvSpPr>
        <p:spPr bwMode="auto">
          <a:xfrm flipH="1">
            <a:off x="5400675" y="4467225"/>
            <a:ext cx="701675" cy="404813"/>
          </a:xfrm>
          <a:prstGeom prst="line">
            <a:avLst/>
          </a:prstGeom>
          <a:noFill/>
          <a:ln w="12700">
            <a:solidFill>
              <a:srgbClr val="FF6600"/>
            </a:solidFill>
            <a:round/>
            <a:headEnd/>
            <a:tailEnd/>
          </a:ln>
        </p:spPr>
        <p:txBody>
          <a:bodyPr/>
          <a:lstStyle/>
          <a:p>
            <a:endParaRPr lang="en-US"/>
          </a:p>
        </p:txBody>
      </p:sp>
      <p:sp>
        <p:nvSpPr>
          <p:cNvPr id="4249" name="Line 153"/>
          <p:cNvSpPr>
            <a:spLocks noChangeShapeType="1"/>
          </p:cNvSpPr>
          <p:nvPr/>
        </p:nvSpPr>
        <p:spPr bwMode="auto">
          <a:xfrm flipH="1">
            <a:off x="5403850" y="4716463"/>
            <a:ext cx="693738" cy="400050"/>
          </a:xfrm>
          <a:prstGeom prst="line">
            <a:avLst/>
          </a:prstGeom>
          <a:noFill/>
          <a:ln w="12700">
            <a:solidFill>
              <a:srgbClr val="FF6600"/>
            </a:solidFill>
            <a:round/>
            <a:headEnd/>
            <a:tailEnd/>
          </a:ln>
        </p:spPr>
        <p:txBody>
          <a:bodyPr/>
          <a:lstStyle/>
          <a:p>
            <a:endParaRPr lang="en-US"/>
          </a:p>
        </p:txBody>
      </p:sp>
      <p:pic>
        <p:nvPicPr>
          <p:cNvPr id="4252" name="Picture 156" descr="observer"/>
          <p:cNvPicPr>
            <a:picLocks noChangeAspect="1" noChangeArrowheads="1"/>
          </p:cNvPicPr>
          <p:nvPr/>
        </p:nvPicPr>
        <p:blipFill>
          <a:blip r:embed="rId4" cstate="print"/>
          <a:srcRect/>
          <a:stretch>
            <a:fillRect/>
          </a:stretch>
        </p:blipFill>
        <p:spPr bwMode="auto">
          <a:xfrm rot="-3148967">
            <a:off x="4716463" y="1979612"/>
            <a:ext cx="1087438" cy="392113"/>
          </a:xfrm>
          <a:prstGeom prst="rect">
            <a:avLst/>
          </a:prstGeom>
          <a:noFill/>
          <a:ln w="9525">
            <a:noFill/>
            <a:miter lim="800000"/>
            <a:headEnd/>
            <a:tailEnd/>
          </a:ln>
        </p:spPr>
      </p:pic>
      <p:sp>
        <p:nvSpPr>
          <p:cNvPr id="4254" name="Line 158"/>
          <p:cNvSpPr>
            <a:spLocks noChangeShapeType="1"/>
          </p:cNvSpPr>
          <p:nvPr/>
        </p:nvSpPr>
        <p:spPr bwMode="auto">
          <a:xfrm>
            <a:off x="6092825" y="3124200"/>
            <a:ext cx="0" cy="1357313"/>
          </a:xfrm>
          <a:prstGeom prst="line">
            <a:avLst/>
          </a:prstGeom>
          <a:noFill/>
          <a:ln w="12700">
            <a:solidFill>
              <a:srgbClr val="FF6600"/>
            </a:solidFill>
            <a:round/>
            <a:headEnd/>
            <a:tailEnd/>
          </a:ln>
        </p:spPr>
        <p:txBody>
          <a:bodyPr/>
          <a:lstStyle/>
          <a:p>
            <a:endParaRPr lang="en-US"/>
          </a:p>
        </p:txBody>
      </p:sp>
      <p:sp>
        <p:nvSpPr>
          <p:cNvPr id="4257" name="Line 161"/>
          <p:cNvSpPr>
            <a:spLocks noChangeShapeType="1"/>
          </p:cNvSpPr>
          <p:nvPr/>
        </p:nvSpPr>
        <p:spPr bwMode="auto">
          <a:xfrm>
            <a:off x="6121400" y="2747963"/>
            <a:ext cx="0" cy="1339850"/>
          </a:xfrm>
          <a:prstGeom prst="line">
            <a:avLst/>
          </a:prstGeom>
          <a:noFill/>
          <a:ln w="12700">
            <a:solidFill>
              <a:srgbClr val="FF6600"/>
            </a:solidFill>
            <a:round/>
            <a:headEnd/>
            <a:tailEnd/>
          </a:ln>
        </p:spPr>
        <p:txBody>
          <a:bodyPr/>
          <a:lstStyle/>
          <a:p>
            <a:endParaRPr lang="en-US"/>
          </a:p>
        </p:txBody>
      </p:sp>
      <p:sp>
        <p:nvSpPr>
          <p:cNvPr id="4258" name="Line 162"/>
          <p:cNvSpPr>
            <a:spLocks noChangeShapeType="1"/>
          </p:cNvSpPr>
          <p:nvPr/>
        </p:nvSpPr>
        <p:spPr bwMode="auto">
          <a:xfrm flipV="1">
            <a:off x="6592888" y="3406775"/>
            <a:ext cx="0" cy="1352550"/>
          </a:xfrm>
          <a:prstGeom prst="line">
            <a:avLst/>
          </a:prstGeom>
          <a:noFill/>
          <a:ln w="12700">
            <a:solidFill>
              <a:srgbClr val="FF6600"/>
            </a:solidFill>
            <a:round/>
            <a:headEnd/>
            <a:tailEnd/>
          </a:ln>
        </p:spPr>
        <p:txBody>
          <a:bodyPr/>
          <a:lstStyle/>
          <a:p>
            <a:endParaRPr lang="en-US"/>
          </a:p>
        </p:txBody>
      </p:sp>
      <p:sp>
        <p:nvSpPr>
          <p:cNvPr id="4259" name="Line 163"/>
          <p:cNvSpPr>
            <a:spLocks noChangeShapeType="1"/>
          </p:cNvSpPr>
          <p:nvPr/>
        </p:nvSpPr>
        <p:spPr bwMode="auto">
          <a:xfrm flipV="1">
            <a:off x="6902450" y="2298700"/>
            <a:ext cx="0" cy="968375"/>
          </a:xfrm>
          <a:prstGeom prst="line">
            <a:avLst/>
          </a:prstGeom>
          <a:noFill/>
          <a:ln w="12700">
            <a:solidFill>
              <a:srgbClr val="FF6600"/>
            </a:solidFill>
            <a:round/>
            <a:headEnd/>
            <a:tailEnd/>
          </a:ln>
        </p:spPr>
        <p:txBody>
          <a:bodyPr/>
          <a:lstStyle/>
          <a:p>
            <a:endParaRPr lang="en-US"/>
          </a:p>
        </p:txBody>
      </p:sp>
      <p:sp>
        <p:nvSpPr>
          <p:cNvPr id="4261" name="Line 165"/>
          <p:cNvSpPr>
            <a:spLocks noChangeShapeType="1"/>
          </p:cNvSpPr>
          <p:nvPr/>
        </p:nvSpPr>
        <p:spPr bwMode="auto">
          <a:xfrm>
            <a:off x="7439025" y="2905125"/>
            <a:ext cx="0" cy="995363"/>
          </a:xfrm>
          <a:prstGeom prst="line">
            <a:avLst/>
          </a:prstGeom>
          <a:noFill/>
          <a:ln w="12700">
            <a:solidFill>
              <a:srgbClr val="FF6600"/>
            </a:solidFill>
            <a:round/>
            <a:headEnd/>
            <a:tailEnd/>
          </a:ln>
        </p:spPr>
        <p:txBody>
          <a:bodyPr/>
          <a:lstStyle/>
          <a:p>
            <a:endParaRPr lang="en-US"/>
          </a:p>
        </p:txBody>
      </p:sp>
      <p:sp>
        <p:nvSpPr>
          <p:cNvPr id="4231" name="Line 135"/>
          <p:cNvSpPr>
            <a:spLocks noChangeShapeType="1"/>
          </p:cNvSpPr>
          <p:nvPr/>
        </p:nvSpPr>
        <p:spPr bwMode="auto">
          <a:xfrm flipV="1">
            <a:off x="5910263" y="4264025"/>
            <a:ext cx="1536700" cy="896938"/>
          </a:xfrm>
          <a:prstGeom prst="line">
            <a:avLst/>
          </a:prstGeom>
          <a:noFill/>
          <a:ln w="12700">
            <a:solidFill>
              <a:srgbClr val="FF6600"/>
            </a:solidFill>
            <a:round/>
            <a:headEnd/>
            <a:tailEnd/>
          </a:ln>
        </p:spPr>
        <p:txBody>
          <a:bodyPr/>
          <a:lstStyle/>
          <a:p>
            <a:endParaRPr lang="en-US"/>
          </a:p>
        </p:txBody>
      </p:sp>
      <p:sp>
        <p:nvSpPr>
          <p:cNvPr id="4201" name="Freeform 105"/>
          <p:cNvSpPr>
            <a:spLocks/>
          </p:cNvSpPr>
          <p:nvPr/>
        </p:nvSpPr>
        <p:spPr bwMode="auto">
          <a:xfrm>
            <a:off x="6780213" y="3016250"/>
            <a:ext cx="2217737" cy="3786188"/>
          </a:xfrm>
          <a:custGeom>
            <a:avLst/>
            <a:gdLst>
              <a:gd name="T0" fmla="*/ 2147483647 w 1397"/>
              <a:gd name="T1" fmla="*/ 2147483647 h 2385"/>
              <a:gd name="T2" fmla="*/ 2147483647 w 1397"/>
              <a:gd name="T3" fmla="*/ 0 h 2385"/>
              <a:gd name="T4" fmla="*/ 2147483647 w 1397"/>
              <a:gd name="T5" fmla="*/ 2147483647 h 2385"/>
              <a:gd name="T6" fmla="*/ 0 w 1397"/>
              <a:gd name="T7" fmla="*/ 2147483647 h 2385"/>
              <a:gd name="T8" fmla="*/ 2147483647 w 1397"/>
              <a:gd name="T9" fmla="*/ 2147483647 h 2385"/>
              <a:gd name="T10" fmla="*/ 0 60000 65536"/>
              <a:gd name="T11" fmla="*/ 0 60000 65536"/>
              <a:gd name="T12" fmla="*/ 0 60000 65536"/>
              <a:gd name="T13" fmla="*/ 0 60000 65536"/>
              <a:gd name="T14" fmla="*/ 0 60000 65536"/>
              <a:gd name="T15" fmla="*/ 0 w 1397"/>
              <a:gd name="T16" fmla="*/ 0 h 2385"/>
              <a:gd name="T17" fmla="*/ 1397 w 1397"/>
              <a:gd name="T18" fmla="*/ 2385 h 2385"/>
            </a:gdLst>
            <a:ahLst/>
            <a:cxnLst>
              <a:cxn ang="T10">
                <a:pos x="T0" y="T1"/>
              </a:cxn>
              <a:cxn ang="T11">
                <a:pos x="T2" y="T3"/>
              </a:cxn>
              <a:cxn ang="T12">
                <a:pos x="T4" y="T5"/>
              </a:cxn>
              <a:cxn ang="T13">
                <a:pos x="T6" y="T7"/>
              </a:cxn>
              <a:cxn ang="T14">
                <a:pos x="T8" y="T9"/>
              </a:cxn>
            </a:cxnLst>
            <a:rect l="T15" t="T16" r="T17" b="T18"/>
            <a:pathLst>
              <a:path w="1397" h="2385">
                <a:moveTo>
                  <a:pt x="1" y="808"/>
                </a:moveTo>
                <a:lnTo>
                  <a:pt x="1397" y="0"/>
                </a:lnTo>
                <a:lnTo>
                  <a:pt x="1396" y="1572"/>
                </a:lnTo>
                <a:lnTo>
                  <a:pt x="0" y="2385"/>
                </a:lnTo>
                <a:lnTo>
                  <a:pt x="1" y="808"/>
                </a:lnTo>
                <a:close/>
              </a:path>
            </a:pathLst>
          </a:custGeom>
          <a:solidFill>
            <a:srgbClr val="FF3300">
              <a:alpha val="39999"/>
            </a:srgbClr>
          </a:solidFill>
          <a:ln w="12700">
            <a:solidFill>
              <a:srgbClr val="FFFF99"/>
            </a:solidFill>
            <a:round/>
            <a:headEnd/>
            <a:tailEnd/>
          </a:ln>
        </p:spPr>
        <p:txBody>
          <a:bodyPr/>
          <a:lstStyle/>
          <a:p>
            <a:endParaRPr lang="en-US"/>
          </a:p>
        </p:txBody>
      </p:sp>
      <p:sp>
        <p:nvSpPr>
          <p:cNvPr id="4237" name="Freeform 141"/>
          <p:cNvSpPr>
            <a:spLocks/>
          </p:cNvSpPr>
          <p:nvPr/>
        </p:nvSpPr>
        <p:spPr bwMode="auto">
          <a:xfrm>
            <a:off x="7464425" y="4219575"/>
            <a:ext cx="1122363" cy="1277938"/>
          </a:xfrm>
          <a:custGeom>
            <a:avLst/>
            <a:gdLst>
              <a:gd name="T0" fmla="*/ 0 w 655"/>
              <a:gd name="T1" fmla="*/ 2147483647 h 747"/>
              <a:gd name="T2" fmla="*/ 2147483647 w 655"/>
              <a:gd name="T3" fmla="*/ 2147483647 h 747"/>
              <a:gd name="T4" fmla="*/ 2147483647 w 655"/>
              <a:gd name="T5" fmla="*/ 2147483647 h 747"/>
              <a:gd name="T6" fmla="*/ 2147483647 w 655"/>
              <a:gd name="T7" fmla="*/ 0 h 747"/>
              <a:gd name="T8" fmla="*/ 2147483647 w 655"/>
              <a:gd name="T9" fmla="*/ 2147483647 h 747"/>
              <a:gd name="T10" fmla="*/ 0 w 655"/>
              <a:gd name="T11" fmla="*/ 2147483647 h 747"/>
              <a:gd name="T12" fmla="*/ 0 w 655"/>
              <a:gd name="T13" fmla="*/ 2147483647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noFill/>
          <a:ln w="28575">
            <a:solidFill>
              <a:srgbClr val="66FFFF"/>
            </a:solidFill>
            <a:round/>
            <a:headEnd/>
            <a:tailEnd/>
          </a:ln>
        </p:spPr>
        <p:txBody>
          <a:bodyPr/>
          <a:lstStyle/>
          <a:p>
            <a:endParaRPr lang="en-US"/>
          </a:p>
        </p:txBody>
      </p:sp>
      <p:sp>
        <p:nvSpPr>
          <p:cNvPr id="4238" name="Line 142"/>
          <p:cNvSpPr>
            <a:spLocks noChangeShapeType="1"/>
          </p:cNvSpPr>
          <p:nvPr/>
        </p:nvSpPr>
        <p:spPr bwMode="auto">
          <a:xfrm>
            <a:off x="7791450" y="5064125"/>
            <a:ext cx="0" cy="254000"/>
          </a:xfrm>
          <a:prstGeom prst="line">
            <a:avLst/>
          </a:prstGeom>
          <a:noFill/>
          <a:ln w="12700">
            <a:solidFill>
              <a:srgbClr val="66FFFF"/>
            </a:solidFill>
            <a:prstDash val="dash"/>
            <a:round/>
            <a:headEnd/>
            <a:tailEnd/>
          </a:ln>
        </p:spPr>
        <p:txBody>
          <a:bodyPr/>
          <a:lstStyle/>
          <a:p>
            <a:endParaRPr lang="en-US"/>
          </a:p>
        </p:txBody>
      </p:sp>
      <p:sp>
        <p:nvSpPr>
          <p:cNvPr id="4250" name="Line 154"/>
          <p:cNvSpPr>
            <a:spLocks noChangeShapeType="1"/>
          </p:cNvSpPr>
          <p:nvPr/>
        </p:nvSpPr>
        <p:spPr bwMode="auto">
          <a:xfrm flipH="1" flipV="1">
            <a:off x="7442200" y="4268788"/>
            <a:ext cx="844550" cy="487362"/>
          </a:xfrm>
          <a:prstGeom prst="line">
            <a:avLst/>
          </a:prstGeom>
          <a:noFill/>
          <a:ln w="12700">
            <a:solidFill>
              <a:srgbClr val="FF6600"/>
            </a:solidFill>
            <a:round/>
            <a:headEnd/>
            <a:tailEnd/>
          </a:ln>
        </p:spPr>
        <p:txBody>
          <a:bodyPr/>
          <a:lstStyle/>
          <a:p>
            <a:endParaRPr lang="en-US"/>
          </a:p>
        </p:txBody>
      </p:sp>
      <p:sp>
        <p:nvSpPr>
          <p:cNvPr id="4251" name="Line 155"/>
          <p:cNvSpPr>
            <a:spLocks noChangeShapeType="1"/>
          </p:cNvSpPr>
          <p:nvPr/>
        </p:nvSpPr>
        <p:spPr bwMode="auto">
          <a:xfrm flipH="1" flipV="1">
            <a:off x="7727950" y="4362450"/>
            <a:ext cx="855663" cy="485775"/>
          </a:xfrm>
          <a:prstGeom prst="line">
            <a:avLst/>
          </a:prstGeom>
          <a:noFill/>
          <a:ln w="12700">
            <a:solidFill>
              <a:srgbClr val="FF6600"/>
            </a:solidFill>
            <a:round/>
            <a:headEnd/>
            <a:tailEnd/>
          </a:ln>
        </p:spPr>
        <p:txBody>
          <a:bodyPr/>
          <a:lstStyle/>
          <a:p>
            <a:endParaRPr lang="en-US"/>
          </a:p>
        </p:txBody>
      </p:sp>
      <p:sp>
        <p:nvSpPr>
          <p:cNvPr id="4233" name="Line 137"/>
          <p:cNvSpPr>
            <a:spLocks noChangeShapeType="1"/>
          </p:cNvSpPr>
          <p:nvPr/>
        </p:nvSpPr>
        <p:spPr bwMode="auto">
          <a:xfrm rot="14400000" flipV="1">
            <a:off x="8217693" y="5380832"/>
            <a:ext cx="506413" cy="292100"/>
          </a:xfrm>
          <a:prstGeom prst="line">
            <a:avLst/>
          </a:prstGeom>
          <a:noFill/>
          <a:ln w="38100">
            <a:solidFill>
              <a:schemeClr val="tx1"/>
            </a:solidFill>
            <a:round/>
            <a:headEnd/>
            <a:tailEnd type="triangle" w="med" len="med"/>
          </a:ln>
        </p:spPr>
        <p:txBody>
          <a:bodyPr/>
          <a:lstStyle/>
          <a:p>
            <a:endParaRPr lang="en-US"/>
          </a:p>
        </p:txBody>
      </p:sp>
      <p:sp>
        <p:nvSpPr>
          <p:cNvPr id="4273" name="Rectangle 177"/>
          <p:cNvSpPr>
            <a:spLocks noChangeArrowheads="1"/>
          </p:cNvSpPr>
          <p:nvPr/>
        </p:nvSpPr>
        <p:spPr bwMode="auto">
          <a:xfrm>
            <a:off x="0" y="800100"/>
            <a:ext cx="4419600" cy="461665"/>
          </a:xfrm>
          <a:prstGeom prst="rect">
            <a:avLst/>
          </a:prstGeom>
          <a:solidFill>
            <a:srgbClr val="FFCCFF"/>
          </a:solidFill>
          <a:ln w="9525">
            <a:noFill/>
            <a:miter lim="800000"/>
            <a:headEnd/>
            <a:tailEnd/>
          </a:ln>
        </p:spPr>
        <p:txBody>
          <a:bodyPr>
            <a:spAutoFit/>
          </a:bodyPr>
          <a:lstStyle/>
          <a:p>
            <a:r>
              <a:rPr lang="en-US" sz="2400" b="1" i="1" dirty="0"/>
              <a:t>1</a:t>
            </a:r>
            <a:r>
              <a:rPr lang="en-US" sz="2400" b="1" i="1" baseline="30000" dirty="0"/>
              <a:t>st</a:t>
            </a:r>
            <a:r>
              <a:rPr lang="en-US" sz="2400" b="1" i="1" dirty="0">
                <a:solidFill>
                  <a:srgbClr val="FF3300"/>
                </a:solidFill>
              </a:rPr>
              <a:t> </a:t>
            </a:r>
            <a:r>
              <a:rPr lang="en-US" sz="2400" b="1" i="1" dirty="0" smtClean="0"/>
              <a:t>angle </a:t>
            </a:r>
            <a:r>
              <a:rPr lang="en-US" sz="2400" b="1" i="1" dirty="0"/>
              <a:t>system</a:t>
            </a:r>
            <a:endParaRPr lang="th-TH" sz="2400" b="1" i="1" dirty="0"/>
          </a:p>
        </p:txBody>
      </p:sp>
      <p:sp>
        <p:nvSpPr>
          <p:cNvPr id="4278" name="Rectangle 182"/>
          <p:cNvSpPr>
            <a:spLocks noChangeArrowheads="1"/>
          </p:cNvSpPr>
          <p:nvPr/>
        </p:nvSpPr>
        <p:spPr bwMode="auto">
          <a:xfrm>
            <a:off x="5054600" y="838200"/>
            <a:ext cx="4267200" cy="461665"/>
          </a:xfrm>
          <a:prstGeom prst="rect">
            <a:avLst/>
          </a:prstGeom>
          <a:solidFill>
            <a:srgbClr val="FFCCFF"/>
          </a:solidFill>
          <a:ln w="9525">
            <a:noFill/>
            <a:miter lim="800000"/>
            <a:headEnd/>
            <a:tailEnd/>
          </a:ln>
        </p:spPr>
        <p:txBody>
          <a:bodyPr>
            <a:spAutoFit/>
          </a:bodyPr>
          <a:lstStyle/>
          <a:p>
            <a:r>
              <a:rPr lang="en-US" sz="2400" b="1" i="1" dirty="0"/>
              <a:t>3</a:t>
            </a:r>
            <a:r>
              <a:rPr lang="en-US" sz="2400" b="1" i="1" baseline="30000" dirty="0"/>
              <a:t>rd</a:t>
            </a:r>
            <a:r>
              <a:rPr lang="en-US" sz="2400" b="1" i="1" dirty="0"/>
              <a:t> angle system</a:t>
            </a:r>
            <a:endParaRPr lang="th-TH" sz="2400" b="1" i="1" dirty="0"/>
          </a:p>
        </p:txBody>
      </p:sp>
      <p:sp>
        <p:nvSpPr>
          <p:cNvPr id="4200" name="Freeform 104"/>
          <p:cNvSpPr>
            <a:spLocks/>
          </p:cNvSpPr>
          <p:nvPr/>
        </p:nvSpPr>
        <p:spPr bwMode="auto">
          <a:xfrm>
            <a:off x="4633913" y="3060700"/>
            <a:ext cx="2149475" cy="3729038"/>
          </a:xfrm>
          <a:custGeom>
            <a:avLst/>
            <a:gdLst>
              <a:gd name="T0" fmla="*/ 2147483647 w 1354"/>
              <a:gd name="T1" fmla="*/ 0 h 2349"/>
              <a:gd name="T2" fmla="*/ 2147483647 w 1354"/>
              <a:gd name="T3" fmla="*/ 2147483647 h 2349"/>
              <a:gd name="T4" fmla="*/ 2147483647 w 1354"/>
              <a:gd name="T5" fmla="*/ 2147483647 h 2349"/>
              <a:gd name="T6" fmla="*/ 0 w 1354"/>
              <a:gd name="T7" fmla="*/ 2147483647 h 2349"/>
              <a:gd name="T8" fmla="*/ 2147483647 w 1354"/>
              <a:gd name="T9" fmla="*/ 0 h 2349"/>
              <a:gd name="T10" fmla="*/ 0 60000 65536"/>
              <a:gd name="T11" fmla="*/ 0 60000 65536"/>
              <a:gd name="T12" fmla="*/ 0 60000 65536"/>
              <a:gd name="T13" fmla="*/ 0 60000 65536"/>
              <a:gd name="T14" fmla="*/ 0 60000 65536"/>
              <a:gd name="T15" fmla="*/ 0 w 1354"/>
              <a:gd name="T16" fmla="*/ 0 h 2349"/>
              <a:gd name="T17" fmla="*/ 1354 w 1354"/>
              <a:gd name="T18" fmla="*/ 2349 h 2349"/>
            </a:gdLst>
            <a:ahLst/>
            <a:cxnLst>
              <a:cxn ang="T10">
                <a:pos x="T0" y="T1"/>
              </a:cxn>
              <a:cxn ang="T11">
                <a:pos x="T2" y="T3"/>
              </a:cxn>
              <a:cxn ang="T12">
                <a:pos x="T4" y="T5"/>
              </a:cxn>
              <a:cxn ang="T13">
                <a:pos x="T6" y="T7"/>
              </a:cxn>
              <a:cxn ang="T14">
                <a:pos x="T8" y="T9"/>
              </a:cxn>
            </a:cxnLst>
            <a:rect l="T15" t="T16" r="T17" b="T18"/>
            <a:pathLst>
              <a:path w="1354" h="2349">
                <a:moveTo>
                  <a:pt x="1" y="0"/>
                </a:moveTo>
                <a:lnTo>
                  <a:pt x="1353" y="776"/>
                </a:lnTo>
                <a:lnTo>
                  <a:pt x="1354" y="2349"/>
                </a:lnTo>
                <a:lnTo>
                  <a:pt x="0" y="1569"/>
                </a:lnTo>
                <a:lnTo>
                  <a:pt x="1" y="0"/>
                </a:lnTo>
                <a:close/>
              </a:path>
            </a:pathLst>
          </a:custGeom>
          <a:solidFill>
            <a:schemeClr val="hlink">
              <a:alpha val="39999"/>
            </a:schemeClr>
          </a:solidFill>
          <a:ln w="12700">
            <a:solidFill>
              <a:srgbClr val="FFFF99"/>
            </a:solidFill>
            <a:round/>
            <a:headEnd/>
            <a:tailEnd/>
          </a:ln>
        </p:spPr>
        <p:txBody>
          <a:bodyPr/>
          <a:lstStyle/>
          <a:p>
            <a:endParaRPr lang="en-US"/>
          </a:p>
        </p:txBody>
      </p:sp>
      <p:sp>
        <p:nvSpPr>
          <p:cNvPr id="4220" name="Freeform 124"/>
          <p:cNvSpPr>
            <a:spLocks/>
          </p:cNvSpPr>
          <p:nvPr/>
        </p:nvSpPr>
        <p:spPr bwMode="auto">
          <a:xfrm>
            <a:off x="5108575" y="4298950"/>
            <a:ext cx="809625" cy="876300"/>
          </a:xfrm>
          <a:custGeom>
            <a:avLst/>
            <a:gdLst>
              <a:gd name="T0" fmla="*/ 0 w 510"/>
              <a:gd name="T1" fmla="*/ 0 h 552"/>
              <a:gd name="T2" fmla="*/ 2147483647 w 510"/>
              <a:gd name="T3" fmla="*/ 2147483647 h 552"/>
              <a:gd name="T4" fmla="*/ 2147483647 w 510"/>
              <a:gd name="T5" fmla="*/ 2147483647 h 552"/>
              <a:gd name="T6" fmla="*/ 0 w 510"/>
              <a:gd name="T7" fmla="*/ 2147483647 h 552"/>
              <a:gd name="T8" fmla="*/ 0 w 510"/>
              <a:gd name="T9" fmla="*/ 0 h 552"/>
              <a:gd name="T10" fmla="*/ 0 60000 65536"/>
              <a:gd name="T11" fmla="*/ 0 60000 65536"/>
              <a:gd name="T12" fmla="*/ 0 60000 65536"/>
              <a:gd name="T13" fmla="*/ 0 60000 65536"/>
              <a:gd name="T14" fmla="*/ 0 60000 65536"/>
              <a:gd name="T15" fmla="*/ 0 w 510"/>
              <a:gd name="T16" fmla="*/ 0 h 552"/>
              <a:gd name="T17" fmla="*/ 510 w 510"/>
              <a:gd name="T18" fmla="*/ 552 h 552"/>
            </a:gdLst>
            <a:ahLst/>
            <a:cxnLst>
              <a:cxn ang="T10">
                <a:pos x="T0" y="T1"/>
              </a:cxn>
              <a:cxn ang="T11">
                <a:pos x="T2" y="T3"/>
              </a:cxn>
              <a:cxn ang="T12">
                <a:pos x="T4" y="T5"/>
              </a:cxn>
              <a:cxn ang="T13">
                <a:pos x="T6" y="T7"/>
              </a:cxn>
              <a:cxn ang="T14">
                <a:pos x="T8" y="T9"/>
              </a:cxn>
            </a:cxnLst>
            <a:rect l="T15" t="T16" r="T17" b="T18"/>
            <a:pathLst>
              <a:path w="510" h="552">
                <a:moveTo>
                  <a:pt x="0" y="0"/>
                </a:moveTo>
                <a:lnTo>
                  <a:pt x="510" y="300"/>
                </a:lnTo>
                <a:lnTo>
                  <a:pt x="510" y="552"/>
                </a:lnTo>
                <a:lnTo>
                  <a:pt x="0" y="255"/>
                </a:lnTo>
                <a:lnTo>
                  <a:pt x="0" y="0"/>
                </a:lnTo>
                <a:close/>
              </a:path>
            </a:pathLst>
          </a:custGeom>
          <a:noFill/>
          <a:ln w="28575">
            <a:solidFill>
              <a:srgbClr val="66FFFF"/>
            </a:solidFill>
            <a:round/>
            <a:headEnd/>
            <a:tailEnd/>
          </a:ln>
        </p:spPr>
        <p:txBody>
          <a:bodyPr/>
          <a:lstStyle/>
          <a:p>
            <a:endParaRPr lang="en-US"/>
          </a:p>
        </p:txBody>
      </p:sp>
      <p:sp>
        <p:nvSpPr>
          <p:cNvPr id="4225" name="Freeform 129"/>
          <p:cNvSpPr>
            <a:spLocks/>
          </p:cNvSpPr>
          <p:nvPr/>
        </p:nvSpPr>
        <p:spPr bwMode="auto">
          <a:xfrm>
            <a:off x="5106988" y="4699000"/>
            <a:ext cx="296862" cy="428625"/>
          </a:xfrm>
          <a:custGeom>
            <a:avLst/>
            <a:gdLst>
              <a:gd name="T0" fmla="*/ 2147483647 w 187"/>
              <a:gd name="T1" fmla="*/ 2147483647 h 270"/>
              <a:gd name="T2" fmla="*/ 2147483647 w 187"/>
              <a:gd name="T3" fmla="*/ 2147483647 h 270"/>
              <a:gd name="T4" fmla="*/ 0 w 187"/>
              <a:gd name="T5" fmla="*/ 2147483647 h 270"/>
              <a:gd name="T6" fmla="*/ 0 w 187"/>
              <a:gd name="T7" fmla="*/ 0 h 270"/>
              <a:gd name="T8" fmla="*/ 2147483647 w 187"/>
              <a:gd name="T9" fmla="*/ 2147483647 h 270"/>
              <a:gd name="T10" fmla="*/ 0 60000 65536"/>
              <a:gd name="T11" fmla="*/ 0 60000 65536"/>
              <a:gd name="T12" fmla="*/ 0 60000 65536"/>
              <a:gd name="T13" fmla="*/ 0 60000 65536"/>
              <a:gd name="T14" fmla="*/ 0 60000 65536"/>
              <a:gd name="T15" fmla="*/ 0 w 187"/>
              <a:gd name="T16" fmla="*/ 0 h 270"/>
              <a:gd name="T17" fmla="*/ 187 w 187"/>
              <a:gd name="T18" fmla="*/ 270 h 270"/>
            </a:gdLst>
            <a:ahLst/>
            <a:cxnLst>
              <a:cxn ang="T10">
                <a:pos x="T0" y="T1"/>
              </a:cxn>
              <a:cxn ang="T11">
                <a:pos x="T2" y="T3"/>
              </a:cxn>
              <a:cxn ang="T12">
                <a:pos x="T4" y="T5"/>
              </a:cxn>
              <a:cxn ang="T13">
                <a:pos x="T6" y="T7"/>
              </a:cxn>
              <a:cxn ang="T14">
                <a:pos x="T8" y="T9"/>
              </a:cxn>
            </a:cxnLst>
            <a:rect l="T15" t="T16" r="T17" b="T18"/>
            <a:pathLst>
              <a:path w="187" h="270">
                <a:moveTo>
                  <a:pt x="187" y="111"/>
                </a:moveTo>
                <a:lnTo>
                  <a:pt x="187" y="270"/>
                </a:lnTo>
                <a:lnTo>
                  <a:pt x="0" y="162"/>
                </a:lnTo>
                <a:lnTo>
                  <a:pt x="0" y="0"/>
                </a:lnTo>
                <a:lnTo>
                  <a:pt x="187" y="111"/>
                </a:lnTo>
                <a:close/>
              </a:path>
            </a:pathLst>
          </a:custGeom>
          <a:noFill/>
          <a:ln w="28575">
            <a:solidFill>
              <a:srgbClr val="66FFFF"/>
            </a:solidFill>
            <a:round/>
            <a:headEnd/>
            <a:tailEnd/>
          </a:ln>
        </p:spPr>
        <p:txBody>
          <a:bodyPr/>
          <a:lstStyle/>
          <a:p>
            <a:endParaRPr lang="en-US"/>
          </a:p>
        </p:txBody>
      </p:sp>
      <p:sp>
        <p:nvSpPr>
          <p:cNvPr id="4227" name="Freeform 131"/>
          <p:cNvSpPr>
            <a:spLocks/>
          </p:cNvSpPr>
          <p:nvPr/>
        </p:nvSpPr>
        <p:spPr bwMode="auto">
          <a:xfrm>
            <a:off x="5402263" y="4870450"/>
            <a:ext cx="515937" cy="552450"/>
          </a:xfrm>
          <a:custGeom>
            <a:avLst/>
            <a:gdLst>
              <a:gd name="T0" fmla="*/ 2147483647 w 325"/>
              <a:gd name="T1" fmla="*/ 2147483647 h 348"/>
              <a:gd name="T2" fmla="*/ 2147483647 w 325"/>
              <a:gd name="T3" fmla="*/ 2147483647 h 348"/>
              <a:gd name="T4" fmla="*/ 0 w 325"/>
              <a:gd name="T5" fmla="*/ 2147483647 h 348"/>
              <a:gd name="T6" fmla="*/ 0 w 325"/>
              <a:gd name="T7" fmla="*/ 0 h 348"/>
              <a:gd name="T8" fmla="*/ 2147483647 w 325"/>
              <a:gd name="T9" fmla="*/ 2147483647 h 348"/>
              <a:gd name="T10" fmla="*/ 0 60000 65536"/>
              <a:gd name="T11" fmla="*/ 0 60000 65536"/>
              <a:gd name="T12" fmla="*/ 0 60000 65536"/>
              <a:gd name="T13" fmla="*/ 0 60000 65536"/>
              <a:gd name="T14" fmla="*/ 0 60000 65536"/>
              <a:gd name="T15" fmla="*/ 0 w 325"/>
              <a:gd name="T16" fmla="*/ 0 h 348"/>
              <a:gd name="T17" fmla="*/ 325 w 325"/>
              <a:gd name="T18" fmla="*/ 348 h 348"/>
            </a:gdLst>
            <a:ahLst/>
            <a:cxnLst>
              <a:cxn ang="T10">
                <a:pos x="T0" y="T1"/>
              </a:cxn>
              <a:cxn ang="T11">
                <a:pos x="T2" y="T3"/>
              </a:cxn>
              <a:cxn ang="T12">
                <a:pos x="T4" y="T5"/>
              </a:cxn>
              <a:cxn ang="T13">
                <a:pos x="T6" y="T7"/>
              </a:cxn>
              <a:cxn ang="T14">
                <a:pos x="T8" y="T9"/>
              </a:cxn>
            </a:cxnLst>
            <a:rect l="T15" t="T16" r="T17" b="T18"/>
            <a:pathLst>
              <a:path w="325" h="348">
                <a:moveTo>
                  <a:pt x="325" y="192"/>
                </a:moveTo>
                <a:lnTo>
                  <a:pt x="325" y="348"/>
                </a:lnTo>
                <a:lnTo>
                  <a:pt x="0" y="162"/>
                </a:lnTo>
                <a:lnTo>
                  <a:pt x="0" y="0"/>
                </a:lnTo>
                <a:lnTo>
                  <a:pt x="325" y="192"/>
                </a:lnTo>
                <a:close/>
              </a:path>
            </a:pathLst>
          </a:custGeom>
          <a:noFill/>
          <a:ln w="28575">
            <a:solidFill>
              <a:srgbClr val="66FFFF"/>
            </a:solidFill>
            <a:round/>
            <a:headEnd/>
            <a:tailEnd/>
          </a:ln>
        </p:spPr>
        <p:txBody>
          <a:bodyPr/>
          <a:lstStyle/>
          <a:p>
            <a:endParaRPr lang="en-US"/>
          </a:p>
        </p:txBody>
      </p:sp>
      <p:sp>
        <p:nvSpPr>
          <p:cNvPr id="4219" name="Line 123"/>
          <p:cNvSpPr>
            <a:spLocks noChangeShapeType="1"/>
          </p:cNvSpPr>
          <p:nvPr/>
        </p:nvSpPr>
        <p:spPr bwMode="auto">
          <a:xfrm flipV="1">
            <a:off x="5105400" y="5451475"/>
            <a:ext cx="506413" cy="292100"/>
          </a:xfrm>
          <a:prstGeom prst="line">
            <a:avLst/>
          </a:prstGeom>
          <a:noFill/>
          <a:ln w="38100">
            <a:solidFill>
              <a:schemeClr val="tx1"/>
            </a:solidFill>
            <a:round/>
            <a:headEnd/>
            <a:tailEnd type="triangle" w="med" len="med"/>
          </a:ln>
        </p:spPr>
        <p:txBody>
          <a:bodyPr/>
          <a:lstStyle/>
          <a:p>
            <a:endParaRPr lang="en-US"/>
          </a:p>
        </p:txBody>
      </p:sp>
      <p:sp>
        <p:nvSpPr>
          <p:cNvPr id="4202" name="Freeform 106"/>
          <p:cNvSpPr>
            <a:spLocks/>
          </p:cNvSpPr>
          <p:nvPr/>
        </p:nvSpPr>
        <p:spPr bwMode="auto">
          <a:xfrm>
            <a:off x="4627563" y="1762125"/>
            <a:ext cx="4370387" cy="2536825"/>
          </a:xfrm>
          <a:custGeom>
            <a:avLst/>
            <a:gdLst>
              <a:gd name="T0" fmla="*/ 0 w 2753"/>
              <a:gd name="T1" fmla="*/ 2147483647 h 1598"/>
              <a:gd name="T2" fmla="*/ 2147483647 w 2753"/>
              <a:gd name="T3" fmla="*/ 2147483647 h 1598"/>
              <a:gd name="T4" fmla="*/ 2147483647 w 2753"/>
              <a:gd name="T5" fmla="*/ 2147483647 h 1598"/>
              <a:gd name="T6" fmla="*/ 2147483647 w 2753"/>
              <a:gd name="T7" fmla="*/ 0 h 1598"/>
              <a:gd name="T8" fmla="*/ 0 w 2753"/>
              <a:gd name="T9" fmla="*/ 2147483647 h 1598"/>
              <a:gd name="T10" fmla="*/ 0 60000 65536"/>
              <a:gd name="T11" fmla="*/ 0 60000 65536"/>
              <a:gd name="T12" fmla="*/ 0 60000 65536"/>
              <a:gd name="T13" fmla="*/ 0 60000 65536"/>
              <a:gd name="T14" fmla="*/ 0 60000 65536"/>
              <a:gd name="T15" fmla="*/ 0 w 2753"/>
              <a:gd name="T16" fmla="*/ 0 h 1598"/>
              <a:gd name="T17" fmla="*/ 2753 w 2753"/>
              <a:gd name="T18" fmla="*/ 1598 h 1598"/>
            </a:gdLst>
            <a:ahLst/>
            <a:cxnLst>
              <a:cxn ang="T10">
                <a:pos x="T0" y="T1"/>
              </a:cxn>
              <a:cxn ang="T11">
                <a:pos x="T2" y="T3"/>
              </a:cxn>
              <a:cxn ang="T12">
                <a:pos x="T4" y="T5"/>
              </a:cxn>
              <a:cxn ang="T13">
                <a:pos x="T6" y="T7"/>
              </a:cxn>
              <a:cxn ang="T14">
                <a:pos x="T8" y="T9"/>
              </a:cxn>
            </a:cxnLst>
            <a:rect l="T15" t="T16" r="T17" b="T18"/>
            <a:pathLst>
              <a:path w="2753" h="1598">
                <a:moveTo>
                  <a:pt x="0" y="815"/>
                </a:moveTo>
                <a:lnTo>
                  <a:pt x="1361" y="1598"/>
                </a:lnTo>
                <a:lnTo>
                  <a:pt x="2753" y="791"/>
                </a:lnTo>
                <a:lnTo>
                  <a:pt x="1396" y="0"/>
                </a:lnTo>
                <a:lnTo>
                  <a:pt x="0" y="815"/>
                </a:lnTo>
                <a:close/>
              </a:path>
            </a:pathLst>
          </a:custGeom>
          <a:solidFill>
            <a:schemeClr val="accent2">
              <a:alpha val="39999"/>
            </a:schemeClr>
          </a:solidFill>
          <a:ln w="12700">
            <a:solidFill>
              <a:srgbClr val="FFFF99"/>
            </a:solidFill>
            <a:round/>
            <a:headEnd/>
            <a:tailEnd/>
          </a:ln>
        </p:spPr>
        <p:txBody>
          <a:bodyPr/>
          <a:lstStyle/>
          <a:p>
            <a:endParaRPr lang="en-US"/>
          </a:p>
        </p:txBody>
      </p:sp>
      <p:sp>
        <p:nvSpPr>
          <p:cNvPr id="4246" name="Freeform 150"/>
          <p:cNvSpPr>
            <a:spLocks/>
          </p:cNvSpPr>
          <p:nvPr/>
        </p:nvSpPr>
        <p:spPr bwMode="auto">
          <a:xfrm>
            <a:off x="6086475" y="2463800"/>
            <a:ext cx="1347788" cy="952500"/>
          </a:xfrm>
          <a:custGeom>
            <a:avLst/>
            <a:gdLst>
              <a:gd name="T0" fmla="*/ 0 w 849"/>
              <a:gd name="T1" fmla="*/ 2147483647 h 600"/>
              <a:gd name="T2" fmla="*/ 2147483647 w 849"/>
              <a:gd name="T3" fmla="*/ 2147483647 h 600"/>
              <a:gd name="T4" fmla="*/ 2147483647 w 849"/>
              <a:gd name="T5" fmla="*/ 2147483647 h 600"/>
              <a:gd name="T6" fmla="*/ 2147483647 w 849"/>
              <a:gd name="T7" fmla="*/ 0 h 600"/>
              <a:gd name="T8" fmla="*/ 2147483647 w 849"/>
              <a:gd name="T9" fmla="*/ 2147483647 h 600"/>
              <a:gd name="T10" fmla="*/ 2147483647 w 849"/>
              <a:gd name="T11" fmla="*/ 2147483647 h 600"/>
              <a:gd name="T12" fmla="*/ 0 w 849"/>
              <a:gd name="T13" fmla="*/ 2147483647 h 600"/>
              <a:gd name="T14" fmla="*/ 0 60000 65536"/>
              <a:gd name="T15" fmla="*/ 0 60000 65536"/>
              <a:gd name="T16" fmla="*/ 0 60000 65536"/>
              <a:gd name="T17" fmla="*/ 0 60000 65536"/>
              <a:gd name="T18" fmla="*/ 0 60000 65536"/>
              <a:gd name="T19" fmla="*/ 0 60000 65536"/>
              <a:gd name="T20" fmla="*/ 0 60000 65536"/>
              <a:gd name="T21" fmla="*/ 0 w 849"/>
              <a:gd name="T22" fmla="*/ 0 h 600"/>
              <a:gd name="T23" fmla="*/ 849 w 849"/>
              <a:gd name="T24" fmla="*/ 600 h 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9" h="600">
                <a:moveTo>
                  <a:pt x="0" y="414"/>
                </a:moveTo>
                <a:lnTo>
                  <a:pt x="317" y="600"/>
                </a:lnTo>
                <a:lnTo>
                  <a:pt x="849" y="297"/>
                </a:lnTo>
                <a:lnTo>
                  <a:pt x="327" y="0"/>
                </a:lnTo>
                <a:lnTo>
                  <a:pt x="19" y="174"/>
                </a:lnTo>
                <a:lnTo>
                  <a:pt x="210" y="284"/>
                </a:lnTo>
                <a:lnTo>
                  <a:pt x="0" y="414"/>
                </a:lnTo>
                <a:close/>
              </a:path>
            </a:pathLst>
          </a:custGeom>
          <a:noFill/>
          <a:ln w="28575">
            <a:solidFill>
              <a:srgbClr val="66FFFF"/>
            </a:solidFill>
            <a:round/>
            <a:headEnd/>
            <a:tailEnd/>
          </a:ln>
        </p:spPr>
        <p:txBody>
          <a:bodyPr/>
          <a:lstStyle/>
          <a:p>
            <a:endParaRPr lang="en-US"/>
          </a:p>
        </p:txBody>
      </p:sp>
      <p:sp>
        <p:nvSpPr>
          <p:cNvPr id="4253" name="Line 157"/>
          <p:cNvSpPr>
            <a:spLocks noChangeShapeType="1"/>
          </p:cNvSpPr>
          <p:nvPr/>
        </p:nvSpPr>
        <p:spPr bwMode="auto">
          <a:xfrm rot="7200000" flipV="1">
            <a:off x="5334793" y="2345532"/>
            <a:ext cx="519113" cy="298450"/>
          </a:xfrm>
          <a:prstGeom prst="line">
            <a:avLst/>
          </a:prstGeom>
          <a:noFill/>
          <a:ln w="38100">
            <a:solidFill>
              <a:schemeClr val="tx1"/>
            </a:solidFill>
            <a:round/>
            <a:headEnd/>
            <a:tailEnd type="triangle" w="med" len="med"/>
          </a:ln>
        </p:spPr>
        <p:txBody>
          <a:bodyPr/>
          <a:lstStyle/>
          <a:p>
            <a:endParaRPr lang="en-US"/>
          </a:p>
        </p:txBody>
      </p:sp>
      <p:sp>
        <p:nvSpPr>
          <p:cNvPr id="4262" name="Freeform 166"/>
          <p:cNvSpPr>
            <a:spLocks/>
          </p:cNvSpPr>
          <p:nvPr/>
        </p:nvSpPr>
        <p:spPr bwMode="auto">
          <a:xfrm>
            <a:off x="6600825" y="2292350"/>
            <a:ext cx="1120775" cy="642938"/>
          </a:xfrm>
          <a:custGeom>
            <a:avLst/>
            <a:gdLst>
              <a:gd name="T0" fmla="*/ 2147483647 w 706"/>
              <a:gd name="T1" fmla="*/ 2147483647 h 405"/>
              <a:gd name="T2" fmla="*/ 2147483647 w 706"/>
              <a:gd name="T3" fmla="*/ 2147483647 h 405"/>
              <a:gd name="T4" fmla="*/ 2147483647 w 706"/>
              <a:gd name="T5" fmla="*/ 0 h 405"/>
              <a:gd name="T6" fmla="*/ 0 w 706"/>
              <a:gd name="T7" fmla="*/ 2147483647 h 405"/>
              <a:gd name="T8" fmla="*/ 2147483647 w 706"/>
              <a:gd name="T9" fmla="*/ 2147483647 h 405"/>
              <a:gd name="T10" fmla="*/ 0 60000 65536"/>
              <a:gd name="T11" fmla="*/ 0 60000 65536"/>
              <a:gd name="T12" fmla="*/ 0 60000 65536"/>
              <a:gd name="T13" fmla="*/ 0 60000 65536"/>
              <a:gd name="T14" fmla="*/ 0 60000 65536"/>
              <a:gd name="T15" fmla="*/ 0 w 706"/>
              <a:gd name="T16" fmla="*/ 0 h 405"/>
              <a:gd name="T17" fmla="*/ 706 w 706"/>
              <a:gd name="T18" fmla="*/ 405 h 405"/>
            </a:gdLst>
            <a:ahLst/>
            <a:cxnLst>
              <a:cxn ang="T10">
                <a:pos x="T0" y="T1"/>
              </a:cxn>
              <a:cxn ang="T11">
                <a:pos x="T2" y="T3"/>
              </a:cxn>
              <a:cxn ang="T12">
                <a:pos x="T4" y="T5"/>
              </a:cxn>
              <a:cxn ang="T13">
                <a:pos x="T6" y="T7"/>
              </a:cxn>
              <a:cxn ang="T14">
                <a:pos x="T8" y="T9"/>
              </a:cxn>
            </a:cxnLst>
            <a:rect l="T15" t="T16" r="T17" b="T18"/>
            <a:pathLst>
              <a:path w="706" h="405">
                <a:moveTo>
                  <a:pt x="525" y="405"/>
                </a:moveTo>
                <a:lnTo>
                  <a:pt x="706" y="300"/>
                </a:lnTo>
                <a:lnTo>
                  <a:pt x="186" y="0"/>
                </a:lnTo>
                <a:lnTo>
                  <a:pt x="0" y="107"/>
                </a:lnTo>
                <a:lnTo>
                  <a:pt x="525" y="405"/>
                </a:lnTo>
                <a:close/>
              </a:path>
            </a:pathLst>
          </a:custGeom>
          <a:noFill/>
          <a:ln w="28575">
            <a:solidFill>
              <a:srgbClr val="66FFFF"/>
            </a:solidFill>
            <a:round/>
            <a:headEnd/>
            <a:tailEnd/>
          </a:ln>
        </p:spPr>
        <p:txBody>
          <a:bodyPr/>
          <a:lstStyle/>
          <a:p>
            <a:endParaRPr lang="en-US"/>
          </a:p>
        </p:txBody>
      </p:sp>
      <p:grpSp>
        <p:nvGrpSpPr>
          <p:cNvPr id="5" name="Group 81"/>
          <p:cNvGrpSpPr>
            <a:grpSpLocks/>
          </p:cNvGrpSpPr>
          <p:nvPr/>
        </p:nvGrpSpPr>
        <p:grpSpPr bwMode="auto">
          <a:xfrm>
            <a:off x="6086475" y="3124200"/>
            <a:ext cx="1647825" cy="1893888"/>
            <a:chOff x="1917" y="136"/>
            <a:chExt cx="957" cy="1026"/>
          </a:xfrm>
        </p:grpSpPr>
        <p:sp>
          <p:nvSpPr>
            <p:cNvPr id="74859" name="Freeform 65"/>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60" name="Freeform 66"/>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4861" name="Freeform 67"/>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4862" name="Freeform 69"/>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63" name="Freeform 70"/>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4864" name="Freeform 80"/>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grpSp>
        <p:nvGrpSpPr>
          <p:cNvPr id="6" name="Group 81"/>
          <p:cNvGrpSpPr>
            <a:grpSpLocks/>
          </p:cNvGrpSpPr>
          <p:nvPr/>
        </p:nvGrpSpPr>
        <p:grpSpPr bwMode="auto">
          <a:xfrm>
            <a:off x="1576388" y="3306763"/>
            <a:ext cx="1709737" cy="1757362"/>
            <a:chOff x="1917" y="136"/>
            <a:chExt cx="957" cy="1026"/>
          </a:xfrm>
        </p:grpSpPr>
        <p:sp>
          <p:nvSpPr>
            <p:cNvPr id="74853" name="Freeform 65"/>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54" name="Freeform 66"/>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33CC33"/>
              </a:solidFill>
              <a:round/>
              <a:headEnd/>
              <a:tailEnd/>
            </a:ln>
          </p:spPr>
          <p:txBody>
            <a:bodyPr/>
            <a:lstStyle/>
            <a:p>
              <a:endParaRPr lang="en-US"/>
            </a:p>
          </p:txBody>
        </p:sp>
        <p:sp>
          <p:nvSpPr>
            <p:cNvPr id="74855" name="Freeform 67"/>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33CC33"/>
            </a:solidFill>
            <a:ln w="9525">
              <a:solidFill>
                <a:srgbClr val="33CC33"/>
              </a:solidFill>
              <a:round/>
              <a:headEnd/>
              <a:tailEnd/>
            </a:ln>
          </p:spPr>
          <p:txBody>
            <a:bodyPr/>
            <a:lstStyle/>
            <a:p>
              <a:endParaRPr lang="en-US"/>
            </a:p>
          </p:txBody>
        </p:sp>
        <p:sp>
          <p:nvSpPr>
            <p:cNvPr id="74856" name="Freeform 69"/>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sp>
          <p:nvSpPr>
            <p:cNvPr id="74857" name="Freeform 70"/>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gradFill rotWithShape="1">
              <a:gsLst>
                <a:gs pos="0">
                  <a:srgbClr val="33CC33"/>
                </a:gs>
                <a:gs pos="100000">
                  <a:srgbClr val="1D721D"/>
                </a:gs>
              </a:gsLst>
              <a:lin ang="18900000" scaled="1"/>
            </a:gradFill>
            <a:ln w="9525">
              <a:solidFill>
                <a:srgbClr val="33CC33"/>
              </a:solidFill>
              <a:round/>
              <a:headEnd/>
              <a:tailEnd/>
            </a:ln>
          </p:spPr>
          <p:txBody>
            <a:bodyPr/>
            <a:lstStyle/>
            <a:p>
              <a:endParaRPr lang="en-US"/>
            </a:p>
          </p:txBody>
        </p:sp>
        <p:sp>
          <p:nvSpPr>
            <p:cNvPr id="74858" name="Freeform 80"/>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gradFill rotWithShape="1">
              <a:gsLst>
                <a:gs pos="0">
                  <a:srgbClr val="33CC33"/>
                </a:gs>
                <a:gs pos="100000">
                  <a:srgbClr val="185E18"/>
                </a:gs>
              </a:gsLst>
              <a:lin ang="2700000" scaled="1"/>
            </a:gradFill>
            <a:ln w="9525">
              <a:solidFill>
                <a:srgbClr val="33CC33"/>
              </a:solidFill>
              <a:round/>
              <a:headEnd/>
              <a:tailEnd/>
            </a:ln>
          </p:spPr>
          <p:txBody>
            <a:bodyP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273"/>
                                        </p:tgtEl>
                                        <p:attrNameLst>
                                          <p:attrName>style.visibility</p:attrName>
                                        </p:attrNameLst>
                                      </p:cBhvr>
                                      <p:to>
                                        <p:strVal val="visible"/>
                                      </p:to>
                                    </p:set>
                                    <p:animEffect transition="in" filter="fade">
                                      <p:cBhvr>
                                        <p:cTn id="7" dur="1000"/>
                                        <p:tgtEl>
                                          <p:spTgt spid="4273"/>
                                        </p:tgtEl>
                                      </p:cBhvr>
                                    </p:animEffect>
                                    <p:anim calcmode="lin" valueType="num">
                                      <p:cBhvr>
                                        <p:cTn id="8" dur="1000" fill="hold"/>
                                        <p:tgtEl>
                                          <p:spTgt spid="4273"/>
                                        </p:tgtEl>
                                        <p:attrNameLst>
                                          <p:attrName>ppt_x</p:attrName>
                                        </p:attrNameLst>
                                      </p:cBhvr>
                                      <p:tavLst>
                                        <p:tav tm="0">
                                          <p:val>
                                            <p:strVal val="#ppt_x"/>
                                          </p:val>
                                        </p:tav>
                                        <p:tav tm="100000">
                                          <p:val>
                                            <p:strVal val="#ppt_x"/>
                                          </p:val>
                                        </p:tav>
                                      </p:tavLst>
                                    </p:anim>
                                    <p:anim calcmode="lin" valueType="num">
                                      <p:cBhvr>
                                        <p:cTn id="9" dur="1000" fill="hold"/>
                                        <p:tgtEl>
                                          <p:spTgt spid="427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121"/>
                                        </p:tgtEl>
                                        <p:attrNameLst>
                                          <p:attrName>style.visibility</p:attrName>
                                        </p:attrNameLst>
                                      </p:cBhvr>
                                      <p:to>
                                        <p:strVal val="visible"/>
                                      </p:to>
                                    </p:set>
                                    <p:animEffect transition="in" filter="fade">
                                      <p:cBhvr>
                                        <p:cTn id="13" dur="1000"/>
                                        <p:tgtEl>
                                          <p:spTgt spid="4121"/>
                                        </p:tgtEl>
                                      </p:cBhvr>
                                    </p:animEffect>
                                  </p:childTnLst>
                                </p:cTn>
                              </p:par>
                              <p:par>
                                <p:cTn id="14" presetID="10" presetClass="entr" presetSubtype="0" fill="hold" nodeType="withEffect">
                                  <p:stCondLst>
                                    <p:cond delay="0"/>
                                  </p:stCondLst>
                                  <p:childTnLst>
                                    <p:set>
                                      <p:cBhvr>
                                        <p:cTn id="15" dur="1" fill="hold">
                                          <p:stCondLst>
                                            <p:cond delay="0"/>
                                          </p:stCondLst>
                                        </p:cTn>
                                        <p:tgtEl>
                                          <p:spTgt spid="4120"/>
                                        </p:tgtEl>
                                        <p:attrNameLst>
                                          <p:attrName>style.visibility</p:attrName>
                                        </p:attrNameLst>
                                      </p:cBhvr>
                                      <p:to>
                                        <p:strVal val="visible"/>
                                      </p:to>
                                    </p:set>
                                    <p:animEffect transition="in" filter="fade">
                                      <p:cBhvr>
                                        <p:cTn id="16" dur="1000"/>
                                        <p:tgtEl>
                                          <p:spTgt spid="4120"/>
                                        </p:tgtEl>
                                      </p:cBhvr>
                                    </p:animEffect>
                                  </p:childTnLst>
                                </p:cTn>
                              </p:par>
                              <p:par>
                                <p:cTn id="17" presetID="10" presetClass="entr" presetSubtype="0" fill="hold" nodeType="withEffect">
                                  <p:stCondLst>
                                    <p:cond delay="0"/>
                                  </p:stCondLst>
                                  <p:childTnLst>
                                    <p:set>
                                      <p:cBhvr>
                                        <p:cTn id="18" dur="1" fill="hold">
                                          <p:stCondLst>
                                            <p:cond delay="0"/>
                                          </p:stCondLst>
                                        </p:cTn>
                                        <p:tgtEl>
                                          <p:spTgt spid="4122"/>
                                        </p:tgtEl>
                                        <p:attrNameLst>
                                          <p:attrName>style.visibility</p:attrName>
                                        </p:attrNameLst>
                                      </p:cBhvr>
                                      <p:to>
                                        <p:strVal val="visible"/>
                                      </p:to>
                                    </p:set>
                                    <p:animEffect transition="in" filter="fade">
                                      <p:cBhvr>
                                        <p:cTn id="19" dur="1000"/>
                                        <p:tgtEl>
                                          <p:spTgt spid="41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4278"/>
                                        </p:tgtEl>
                                        <p:attrNameLst>
                                          <p:attrName>style.visibility</p:attrName>
                                        </p:attrNameLst>
                                      </p:cBhvr>
                                      <p:to>
                                        <p:strVal val="visible"/>
                                      </p:to>
                                    </p:set>
                                    <p:animEffect transition="in" filter="fade">
                                      <p:cBhvr>
                                        <p:cTn id="28" dur="1000"/>
                                        <p:tgtEl>
                                          <p:spTgt spid="4278"/>
                                        </p:tgtEl>
                                      </p:cBhvr>
                                    </p:animEffect>
                                    <p:anim calcmode="lin" valueType="num">
                                      <p:cBhvr>
                                        <p:cTn id="29" dur="1000" fill="hold"/>
                                        <p:tgtEl>
                                          <p:spTgt spid="4278"/>
                                        </p:tgtEl>
                                        <p:attrNameLst>
                                          <p:attrName>ppt_x</p:attrName>
                                        </p:attrNameLst>
                                      </p:cBhvr>
                                      <p:tavLst>
                                        <p:tav tm="0">
                                          <p:val>
                                            <p:strVal val="#ppt_x"/>
                                          </p:val>
                                        </p:tav>
                                        <p:tav tm="100000">
                                          <p:val>
                                            <p:strVal val="#ppt_x"/>
                                          </p:val>
                                        </p:tav>
                                      </p:tavLst>
                                    </p:anim>
                                    <p:anim calcmode="lin" valueType="num">
                                      <p:cBhvr>
                                        <p:cTn id="30" dur="1000" fill="hold"/>
                                        <p:tgtEl>
                                          <p:spTgt spid="4278"/>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4202"/>
                                        </p:tgtEl>
                                        <p:attrNameLst>
                                          <p:attrName>style.visibility</p:attrName>
                                        </p:attrNameLst>
                                      </p:cBhvr>
                                      <p:to>
                                        <p:strVal val="visible"/>
                                      </p:to>
                                    </p:set>
                                    <p:animEffect transition="in" filter="fade">
                                      <p:cBhvr>
                                        <p:cTn id="34" dur="1000"/>
                                        <p:tgtEl>
                                          <p:spTgt spid="420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00"/>
                                        </p:tgtEl>
                                        <p:attrNameLst>
                                          <p:attrName>style.visibility</p:attrName>
                                        </p:attrNameLst>
                                      </p:cBhvr>
                                      <p:to>
                                        <p:strVal val="visible"/>
                                      </p:to>
                                    </p:set>
                                    <p:animEffect transition="in" filter="fade">
                                      <p:cBhvr>
                                        <p:cTn id="37" dur="1000"/>
                                        <p:tgtEl>
                                          <p:spTgt spid="42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01"/>
                                        </p:tgtEl>
                                        <p:attrNameLst>
                                          <p:attrName>style.visibility</p:attrName>
                                        </p:attrNameLst>
                                      </p:cBhvr>
                                      <p:to>
                                        <p:strVal val="visible"/>
                                      </p:to>
                                    </p:set>
                                    <p:animEffect transition="in" filter="fade">
                                      <p:cBhvr>
                                        <p:cTn id="40" dur="1000"/>
                                        <p:tgtEl>
                                          <p:spTgt spid="4201"/>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136"/>
                                        </p:tgtEl>
                                        <p:attrNameLst>
                                          <p:attrName>style.visibility</p:attrName>
                                        </p:attrNameLst>
                                      </p:cBhvr>
                                      <p:to>
                                        <p:strVal val="visible"/>
                                      </p:to>
                                    </p:set>
                                    <p:anim calcmode="lin" valueType="num">
                                      <p:cBhvr additive="base">
                                        <p:cTn id="49" dur="1000" fill="hold"/>
                                        <p:tgtEl>
                                          <p:spTgt spid="4136"/>
                                        </p:tgtEl>
                                        <p:attrNameLst>
                                          <p:attrName>ppt_x</p:attrName>
                                        </p:attrNameLst>
                                      </p:cBhvr>
                                      <p:tavLst>
                                        <p:tav tm="0">
                                          <p:val>
                                            <p:strVal val="#ppt_x"/>
                                          </p:val>
                                        </p:tav>
                                        <p:tav tm="100000">
                                          <p:val>
                                            <p:strVal val="#ppt_x"/>
                                          </p:val>
                                        </p:tav>
                                      </p:tavLst>
                                    </p:anim>
                                    <p:anim calcmode="lin" valueType="num">
                                      <p:cBhvr additive="base">
                                        <p:cTn id="50" dur="1000" fill="hold"/>
                                        <p:tgtEl>
                                          <p:spTgt spid="4136"/>
                                        </p:tgtEl>
                                        <p:attrNameLst>
                                          <p:attrName>ppt_y</p:attrName>
                                        </p:attrNameLst>
                                      </p:cBhvr>
                                      <p:tavLst>
                                        <p:tav tm="0">
                                          <p:val>
                                            <p:strVal val="1+#ppt_h/2"/>
                                          </p:val>
                                        </p:tav>
                                        <p:tav tm="100000">
                                          <p:val>
                                            <p:strVal val="#ppt_y"/>
                                          </p:val>
                                        </p:tav>
                                      </p:tavLst>
                                    </p:anim>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4137"/>
                                        </p:tgtEl>
                                        <p:attrNameLst>
                                          <p:attrName>style.visibility</p:attrName>
                                        </p:attrNameLst>
                                      </p:cBhvr>
                                      <p:to>
                                        <p:strVal val="visible"/>
                                      </p:to>
                                    </p:set>
                                    <p:animEffect transition="in" filter="wipe(left)">
                                      <p:cBhvr>
                                        <p:cTn id="54" dur="1000"/>
                                        <p:tgtEl>
                                          <p:spTgt spid="413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147"/>
                                        </p:tgtEl>
                                        <p:attrNameLst>
                                          <p:attrName>style.visibility</p:attrName>
                                        </p:attrNameLst>
                                      </p:cBhvr>
                                      <p:to>
                                        <p:strVal val="visible"/>
                                      </p:to>
                                    </p:set>
                                    <p:animEffect transition="in" filter="fade">
                                      <p:cBhvr>
                                        <p:cTn id="59" dur="1000"/>
                                        <p:tgtEl>
                                          <p:spTgt spid="4147"/>
                                        </p:tgtEl>
                                      </p:cBhvr>
                                    </p:animEffect>
                                  </p:childTnLst>
                                </p:cTn>
                              </p:par>
                            </p:childTnLst>
                          </p:cTn>
                        </p:par>
                        <p:par>
                          <p:cTn id="60" fill="hold">
                            <p:stCondLst>
                              <p:cond delay="1000"/>
                            </p:stCondLst>
                            <p:childTnLst>
                              <p:par>
                                <p:cTn id="61" presetID="22" presetClass="entr" presetSubtype="8" fill="hold" grpId="0" nodeType="afterEffect">
                                  <p:stCondLst>
                                    <p:cond delay="0"/>
                                  </p:stCondLst>
                                  <p:childTnLst>
                                    <p:set>
                                      <p:cBhvr>
                                        <p:cTn id="62" dur="1" fill="hold">
                                          <p:stCondLst>
                                            <p:cond delay="0"/>
                                          </p:stCondLst>
                                        </p:cTn>
                                        <p:tgtEl>
                                          <p:spTgt spid="4138"/>
                                        </p:tgtEl>
                                        <p:attrNameLst>
                                          <p:attrName>style.visibility</p:attrName>
                                        </p:attrNameLst>
                                      </p:cBhvr>
                                      <p:to>
                                        <p:strVal val="visible"/>
                                      </p:to>
                                    </p:set>
                                    <p:animEffect transition="in" filter="wipe(left)">
                                      <p:cBhvr>
                                        <p:cTn id="63" dur="2000"/>
                                        <p:tgtEl>
                                          <p:spTgt spid="413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140"/>
                                        </p:tgtEl>
                                        <p:attrNameLst>
                                          <p:attrName>style.visibility</p:attrName>
                                        </p:attrNameLst>
                                      </p:cBhvr>
                                      <p:to>
                                        <p:strVal val="visible"/>
                                      </p:to>
                                    </p:set>
                                    <p:animEffect transition="in" filter="wipe(left)">
                                      <p:cBhvr>
                                        <p:cTn id="66" dur="2000"/>
                                        <p:tgtEl>
                                          <p:spTgt spid="414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141"/>
                                        </p:tgtEl>
                                        <p:attrNameLst>
                                          <p:attrName>style.visibility</p:attrName>
                                        </p:attrNameLst>
                                      </p:cBhvr>
                                      <p:to>
                                        <p:strVal val="visible"/>
                                      </p:to>
                                    </p:set>
                                    <p:animEffect transition="in" filter="wipe(left)">
                                      <p:cBhvr>
                                        <p:cTn id="69" dur="2000"/>
                                        <p:tgtEl>
                                          <p:spTgt spid="414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150"/>
                                        </p:tgtEl>
                                        <p:attrNameLst>
                                          <p:attrName>style.visibility</p:attrName>
                                        </p:attrNameLst>
                                      </p:cBhvr>
                                      <p:to>
                                        <p:strVal val="visible"/>
                                      </p:to>
                                    </p:set>
                                    <p:animEffect transition="in" filter="wipe(left)">
                                      <p:cBhvr>
                                        <p:cTn id="72" dur="2000"/>
                                        <p:tgtEl>
                                          <p:spTgt spid="4150"/>
                                        </p:tgtEl>
                                      </p:cBhvr>
                                    </p:animEffect>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4142"/>
                                        </p:tgtEl>
                                        <p:attrNameLst>
                                          <p:attrName>style.visibility</p:attrName>
                                        </p:attrNameLst>
                                      </p:cBhvr>
                                      <p:to>
                                        <p:strVal val="visible"/>
                                      </p:to>
                                    </p:set>
                                    <p:animEffect transition="in" filter="fade">
                                      <p:cBhvr>
                                        <p:cTn id="76" dur="1000"/>
                                        <p:tgtEl>
                                          <p:spTgt spid="4142"/>
                                        </p:tgtEl>
                                      </p:cBhvr>
                                    </p:animEffect>
                                  </p:childTnLst>
                                </p:cTn>
                              </p:par>
                              <p:par>
                                <p:cTn id="77" presetID="22" presetClass="exit" presetSubtype="4" fill="hold" grpId="1" nodeType="withEffect">
                                  <p:stCondLst>
                                    <p:cond delay="0"/>
                                  </p:stCondLst>
                                  <p:childTnLst>
                                    <p:animEffect transition="out" filter="wipe(down)">
                                      <p:cBhvr>
                                        <p:cTn id="78" dur="2000"/>
                                        <p:tgtEl>
                                          <p:spTgt spid="4138"/>
                                        </p:tgtEl>
                                      </p:cBhvr>
                                    </p:animEffect>
                                    <p:set>
                                      <p:cBhvr>
                                        <p:cTn id="79" dur="1" fill="hold">
                                          <p:stCondLst>
                                            <p:cond delay="1999"/>
                                          </p:stCondLst>
                                        </p:cTn>
                                        <p:tgtEl>
                                          <p:spTgt spid="4138"/>
                                        </p:tgtEl>
                                        <p:attrNameLst>
                                          <p:attrName>style.visibility</p:attrName>
                                        </p:attrNameLst>
                                      </p:cBhvr>
                                      <p:to>
                                        <p:strVal val="hidden"/>
                                      </p:to>
                                    </p:set>
                                  </p:childTnLst>
                                </p:cTn>
                              </p:par>
                              <p:par>
                                <p:cTn id="80" presetID="22" presetClass="exit" presetSubtype="8" fill="hold" grpId="1" nodeType="withEffect">
                                  <p:stCondLst>
                                    <p:cond delay="0"/>
                                  </p:stCondLst>
                                  <p:childTnLst>
                                    <p:animEffect transition="out" filter="wipe(left)">
                                      <p:cBhvr>
                                        <p:cTn id="81" dur="2000"/>
                                        <p:tgtEl>
                                          <p:spTgt spid="4141"/>
                                        </p:tgtEl>
                                      </p:cBhvr>
                                    </p:animEffect>
                                    <p:set>
                                      <p:cBhvr>
                                        <p:cTn id="82" dur="1" fill="hold">
                                          <p:stCondLst>
                                            <p:cond delay="1999"/>
                                          </p:stCondLst>
                                        </p:cTn>
                                        <p:tgtEl>
                                          <p:spTgt spid="4141"/>
                                        </p:tgtEl>
                                        <p:attrNameLst>
                                          <p:attrName>style.visibility</p:attrName>
                                        </p:attrNameLst>
                                      </p:cBhvr>
                                      <p:to>
                                        <p:strVal val="hidden"/>
                                      </p:to>
                                    </p:set>
                                  </p:childTnLst>
                                </p:cTn>
                              </p:par>
                              <p:par>
                                <p:cTn id="83" presetID="22" presetClass="exit" presetSubtype="4" fill="hold" grpId="1" nodeType="withEffect">
                                  <p:stCondLst>
                                    <p:cond delay="0"/>
                                  </p:stCondLst>
                                  <p:childTnLst>
                                    <p:animEffect transition="out" filter="wipe(down)">
                                      <p:cBhvr>
                                        <p:cTn id="84" dur="2000"/>
                                        <p:tgtEl>
                                          <p:spTgt spid="4140"/>
                                        </p:tgtEl>
                                      </p:cBhvr>
                                    </p:animEffect>
                                    <p:set>
                                      <p:cBhvr>
                                        <p:cTn id="85" dur="1" fill="hold">
                                          <p:stCondLst>
                                            <p:cond delay="1999"/>
                                          </p:stCondLst>
                                        </p:cTn>
                                        <p:tgtEl>
                                          <p:spTgt spid="4140"/>
                                        </p:tgtEl>
                                        <p:attrNameLst>
                                          <p:attrName>style.visibility</p:attrName>
                                        </p:attrNameLst>
                                      </p:cBhvr>
                                      <p:to>
                                        <p:strVal val="hidden"/>
                                      </p:to>
                                    </p:set>
                                  </p:childTnLst>
                                </p:cTn>
                              </p:par>
                              <p:par>
                                <p:cTn id="86" presetID="22" presetClass="exit" presetSubtype="8" fill="hold" grpId="1" nodeType="withEffect">
                                  <p:stCondLst>
                                    <p:cond delay="0"/>
                                  </p:stCondLst>
                                  <p:childTnLst>
                                    <p:animEffect transition="out" filter="wipe(left)">
                                      <p:cBhvr>
                                        <p:cTn id="87" dur="2000"/>
                                        <p:tgtEl>
                                          <p:spTgt spid="4150"/>
                                        </p:tgtEl>
                                      </p:cBhvr>
                                    </p:animEffect>
                                    <p:set>
                                      <p:cBhvr>
                                        <p:cTn id="88" dur="1" fill="hold">
                                          <p:stCondLst>
                                            <p:cond delay="1999"/>
                                          </p:stCondLst>
                                        </p:cTn>
                                        <p:tgtEl>
                                          <p:spTgt spid="4150"/>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2000"/>
                                        <p:tgtEl>
                                          <p:spTgt spid="4147"/>
                                        </p:tgtEl>
                                      </p:cBhvr>
                                    </p:animEffect>
                                    <p:set>
                                      <p:cBhvr>
                                        <p:cTn id="91" dur="1" fill="hold">
                                          <p:stCondLst>
                                            <p:cond delay="1999"/>
                                          </p:stCondLst>
                                        </p:cTn>
                                        <p:tgtEl>
                                          <p:spTgt spid="4147"/>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153"/>
                                        </p:tgtEl>
                                        <p:attrNameLst>
                                          <p:attrName>style.visibility</p:attrName>
                                        </p:attrNameLst>
                                      </p:cBhvr>
                                      <p:to>
                                        <p:strVal val="visible"/>
                                      </p:to>
                                    </p:set>
                                    <p:animEffect transition="in" filter="fade">
                                      <p:cBhvr>
                                        <p:cTn id="96" dur="1000"/>
                                        <p:tgtEl>
                                          <p:spTgt spid="4153"/>
                                        </p:tgtEl>
                                      </p:cBhvr>
                                    </p:animEffect>
                                  </p:childTnLst>
                                </p:cTn>
                              </p:par>
                            </p:childTnLst>
                          </p:cTn>
                        </p:par>
                        <p:par>
                          <p:cTn id="97" fill="hold">
                            <p:stCondLst>
                              <p:cond delay="1000"/>
                            </p:stCondLst>
                            <p:childTnLst>
                              <p:par>
                                <p:cTn id="98" presetID="22" presetClass="entr" presetSubtype="8" fill="hold" grpId="2" nodeType="afterEffect">
                                  <p:stCondLst>
                                    <p:cond delay="0"/>
                                  </p:stCondLst>
                                  <p:childTnLst>
                                    <p:set>
                                      <p:cBhvr>
                                        <p:cTn id="99" dur="1" fill="hold">
                                          <p:stCondLst>
                                            <p:cond delay="0"/>
                                          </p:stCondLst>
                                        </p:cTn>
                                        <p:tgtEl>
                                          <p:spTgt spid="4141"/>
                                        </p:tgtEl>
                                        <p:attrNameLst>
                                          <p:attrName>style.visibility</p:attrName>
                                        </p:attrNameLst>
                                      </p:cBhvr>
                                      <p:to>
                                        <p:strVal val="visible"/>
                                      </p:to>
                                    </p:set>
                                    <p:animEffect transition="in" filter="wipe(left)">
                                      <p:cBhvr>
                                        <p:cTn id="100" dur="2000"/>
                                        <p:tgtEl>
                                          <p:spTgt spid="4141"/>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173"/>
                                        </p:tgtEl>
                                        <p:attrNameLst>
                                          <p:attrName>style.visibility</p:attrName>
                                        </p:attrNameLst>
                                      </p:cBhvr>
                                      <p:to>
                                        <p:strVal val="visible"/>
                                      </p:to>
                                    </p:set>
                                    <p:animEffect transition="in" filter="wipe(left)">
                                      <p:cBhvr>
                                        <p:cTn id="103" dur="2000"/>
                                        <p:tgtEl>
                                          <p:spTgt spid="4173"/>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182"/>
                                        </p:tgtEl>
                                        <p:attrNameLst>
                                          <p:attrName>style.visibility</p:attrName>
                                        </p:attrNameLst>
                                      </p:cBhvr>
                                      <p:to>
                                        <p:strVal val="visible"/>
                                      </p:to>
                                    </p:set>
                                    <p:animEffect transition="in" filter="wipe(left)">
                                      <p:cBhvr>
                                        <p:cTn id="106" dur="2000"/>
                                        <p:tgtEl>
                                          <p:spTgt spid="4182"/>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4181"/>
                                        </p:tgtEl>
                                        <p:attrNameLst>
                                          <p:attrName>style.visibility</p:attrName>
                                        </p:attrNameLst>
                                      </p:cBhvr>
                                      <p:to>
                                        <p:strVal val="visible"/>
                                      </p:to>
                                    </p:set>
                                    <p:animEffect transition="in" filter="wipe(left)">
                                      <p:cBhvr>
                                        <p:cTn id="109" dur="2000"/>
                                        <p:tgtEl>
                                          <p:spTgt spid="4181"/>
                                        </p:tgtEl>
                                      </p:cBhvr>
                                    </p:animEffect>
                                  </p:childTnLst>
                                </p:cTn>
                              </p:par>
                            </p:childTnLst>
                          </p:cTn>
                        </p:par>
                        <p:par>
                          <p:cTn id="110" fill="hold">
                            <p:stCondLst>
                              <p:cond delay="3000"/>
                            </p:stCondLst>
                            <p:childTnLst>
                              <p:par>
                                <p:cTn id="111" presetID="10" presetClass="entr" presetSubtype="0" fill="hold" grpId="0" nodeType="afterEffect">
                                  <p:stCondLst>
                                    <p:cond delay="0"/>
                                  </p:stCondLst>
                                  <p:childTnLst>
                                    <p:set>
                                      <p:cBhvr>
                                        <p:cTn id="112" dur="1" fill="hold">
                                          <p:stCondLst>
                                            <p:cond delay="0"/>
                                          </p:stCondLst>
                                        </p:cTn>
                                        <p:tgtEl>
                                          <p:spTgt spid="4156"/>
                                        </p:tgtEl>
                                        <p:attrNameLst>
                                          <p:attrName>style.visibility</p:attrName>
                                        </p:attrNameLst>
                                      </p:cBhvr>
                                      <p:to>
                                        <p:strVal val="visible"/>
                                      </p:to>
                                    </p:set>
                                    <p:animEffect transition="in" filter="fade">
                                      <p:cBhvr>
                                        <p:cTn id="113" dur="1000"/>
                                        <p:tgtEl>
                                          <p:spTgt spid="4156"/>
                                        </p:tgtEl>
                                      </p:cBhvr>
                                    </p:animEffect>
                                  </p:childTnLst>
                                </p:cTn>
                              </p:par>
                              <p:par>
                                <p:cTn id="114" presetID="22" presetClass="exit" presetSubtype="4" fill="hold" grpId="3" nodeType="withEffect">
                                  <p:stCondLst>
                                    <p:cond delay="0"/>
                                  </p:stCondLst>
                                  <p:childTnLst>
                                    <p:animEffect transition="out" filter="wipe(down)">
                                      <p:cBhvr>
                                        <p:cTn id="115" dur="2000"/>
                                        <p:tgtEl>
                                          <p:spTgt spid="4141"/>
                                        </p:tgtEl>
                                      </p:cBhvr>
                                    </p:animEffect>
                                    <p:set>
                                      <p:cBhvr>
                                        <p:cTn id="116" dur="1" fill="hold">
                                          <p:stCondLst>
                                            <p:cond delay="1999"/>
                                          </p:stCondLst>
                                        </p:cTn>
                                        <p:tgtEl>
                                          <p:spTgt spid="4141"/>
                                        </p:tgtEl>
                                        <p:attrNameLst>
                                          <p:attrName>style.visibility</p:attrName>
                                        </p:attrNameLst>
                                      </p:cBhvr>
                                      <p:to>
                                        <p:strVal val="hidden"/>
                                      </p:to>
                                    </p:set>
                                  </p:childTnLst>
                                </p:cTn>
                              </p:par>
                              <p:par>
                                <p:cTn id="117" presetID="22" presetClass="exit" presetSubtype="4" fill="hold" grpId="1" nodeType="withEffect">
                                  <p:stCondLst>
                                    <p:cond delay="0"/>
                                  </p:stCondLst>
                                  <p:childTnLst>
                                    <p:animEffect transition="out" filter="wipe(down)">
                                      <p:cBhvr>
                                        <p:cTn id="118" dur="2000"/>
                                        <p:tgtEl>
                                          <p:spTgt spid="4173"/>
                                        </p:tgtEl>
                                      </p:cBhvr>
                                    </p:animEffect>
                                    <p:set>
                                      <p:cBhvr>
                                        <p:cTn id="119" dur="1" fill="hold">
                                          <p:stCondLst>
                                            <p:cond delay="1999"/>
                                          </p:stCondLst>
                                        </p:cTn>
                                        <p:tgtEl>
                                          <p:spTgt spid="4173"/>
                                        </p:tgtEl>
                                        <p:attrNameLst>
                                          <p:attrName>style.visibility</p:attrName>
                                        </p:attrNameLst>
                                      </p:cBhvr>
                                      <p:to>
                                        <p:strVal val="hidden"/>
                                      </p:to>
                                    </p:set>
                                  </p:childTnLst>
                                </p:cTn>
                              </p:par>
                              <p:par>
                                <p:cTn id="120" presetID="22" presetClass="exit" presetSubtype="8" fill="hold" grpId="1" nodeType="withEffect">
                                  <p:stCondLst>
                                    <p:cond delay="0"/>
                                  </p:stCondLst>
                                  <p:childTnLst>
                                    <p:animEffect transition="out" filter="wipe(left)">
                                      <p:cBhvr>
                                        <p:cTn id="121" dur="2000"/>
                                        <p:tgtEl>
                                          <p:spTgt spid="4182"/>
                                        </p:tgtEl>
                                      </p:cBhvr>
                                    </p:animEffect>
                                    <p:set>
                                      <p:cBhvr>
                                        <p:cTn id="122" dur="1" fill="hold">
                                          <p:stCondLst>
                                            <p:cond delay="1999"/>
                                          </p:stCondLst>
                                        </p:cTn>
                                        <p:tgtEl>
                                          <p:spTgt spid="4182"/>
                                        </p:tgtEl>
                                        <p:attrNameLst>
                                          <p:attrName>style.visibility</p:attrName>
                                        </p:attrNameLst>
                                      </p:cBhvr>
                                      <p:to>
                                        <p:strVal val="hidden"/>
                                      </p:to>
                                    </p:set>
                                  </p:childTnLst>
                                </p:cTn>
                              </p:par>
                              <p:par>
                                <p:cTn id="123" presetID="22" presetClass="exit" presetSubtype="8" fill="hold" grpId="1" nodeType="withEffect">
                                  <p:stCondLst>
                                    <p:cond delay="0"/>
                                  </p:stCondLst>
                                  <p:childTnLst>
                                    <p:animEffect transition="out" filter="wipe(left)">
                                      <p:cBhvr>
                                        <p:cTn id="124" dur="2000"/>
                                        <p:tgtEl>
                                          <p:spTgt spid="4181"/>
                                        </p:tgtEl>
                                      </p:cBhvr>
                                    </p:animEffect>
                                    <p:set>
                                      <p:cBhvr>
                                        <p:cTn id="125" dur="1" fill="hold">
                                          <p:stCondLst>
                                            <p:cond delay="1999"/>
                                          </p:stCondLst>
                                        </p:cTn>
                                        <p:tgtEl>
                                          <p:spTgt spid="4181"/>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1000"/>
                                        <p:tgtEl>
                                          <p:spTgt spid="4153"/>
                                        </p:tgtEl>
                                      </p:cBhvr>
                                    </p:animEffect>
                                    <p:set>
                                      <p:cBhvr>
                                        <p:cTn id="128" dur="1" fill="hold">
                                          <p:stCondLst>
                                            <p:cond delay="999"/>
                                          </p:stCondLst>
                                        </p:cTn>
                                        <p:tgtEl>
                                          <p:spTgt spid="4153"/>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4157"/>
                                        </p:tgtEl>
                                        <p:attrNameLst>
                                          <p:attrName>style.visibility</p:attrName>
                                        </p:attrNameLst>
                                      </p:cBhvr>
                                      <p:to>
                                        <p:strVal val="visible"/>
                                      </p:to>
                                    </p:set>
                                    <p:animEffect transition="in" filter="fade">
                                      <p:cBhvr>
                                        <p:cTn id="133" dur="1000"/>
                                        <p:tgtEl>
                                          <p:spTgt spid="4157"/>
                                        </p:tgtEl>
                                      </p:cBhvr>
                                    </p:animEffect>
                                  </p:childTnLst>
                                </p:cTn>
                              </p:par>
                            </p:childTnLst>
                          </p:cTn>
                        </p:par>
                        <p:par>
                          <p:cTn id="134" fill="hold">
                            <p:stCondLst>
                              <p:cond delay="1000"/>
                            </p:stCondLst>
                            <p:childTnLst>
                              <p:par>
                                <p:cTn id="135" presetID="22" presetClass="entr" presetSubtype="8" fill="hold" grpId="2" nodeType="afterEffect">
                                  <p:stCondLst>
                                    <p:cond delay="0"/>
                                  </p:stCondLst>
                                  <p:childTnLst>
                                    <p:set>
                                      <p:cBhvr>
                                        <p:cTn id="136" dur="1" fill="hold">
                                          <p:stCondLst>
                                            <p:cond delay="0"/>
                                          </p:stCondLst>
                                        </p:cTn>
                                        <p:tgtEl>
                                          <p:spTgt spid="4181"/>
                                        </p:tgtEl>
                                        <p:attrNameLst>
                                          <p:attrName>style.visibility</p:attrName>
                                        </p:attrNameLst>
                                      </p:cBhvr>
                                      <p:to>
                                        <p:strVal val="visible"/>
                                      </p:to>
                                    </p:set>
                                    <p:animEffect transition="in" filter="wipe(left)">
                                      <p:cBhvr>
                                        <p:cTn id="137" dur="2000"/>
                                        <p:tgtEl>
                                          <p:spTgt spid="4181"/>
                                        </p:tgtEl>
                                      </p:cBhvr>
                                    </p:animEffect>
                                  </p:childTnLst>
                                </p:cTn>
                              </p:par>
                              <p:par>
                                <p:cTn id="138" presetID="22" presetClass="entr" presetSubtype="8" fill="hold" grpId="2" nodeType="withEffect">
                                  <p:stCondLst>
                                    <p:cond delay="0"/>
                                  </p:stCondLst>
                                  <p:childTnLst>
                                    <p:set>
                                      <p:cBhvr>
                                        <p:cTn id="139" dur="1" fill="hold">
                                          <p:stCondLst>
                                            <p:cond delay="0"/>
                                          </p:stCondLst>
                                        </p:cTn>
                                        <p:tgtEl>
                                          <p:spTgt spid="4182"/>
                                        </p:tgtEl>
                                        <p:attrNameLst>
                                          <p:attrName>style.visibility</p:attrName>
                                        </p:attrNameLst>
                                      </p:cBhvr>
                                      <p:to>
                                        <p:strVal val="visible"/>
                                      </p:to>
                                    </p:set>
                                    <p:animEffect transition="in" filter="wipe(left)">
                                      <p:cBhvr>
                                        <p:cTn id="140" dur="2000"/>
                                        <p:tgtEl>
                                          <p:spTgt spid="4182"/>
                                        </p:tgtEl>
                                      </p:cBhvr>
                                    </p:animEffect>
                                  </p:childTnLst>
                                </p:cTn>
                              </p:par>
                              <p:par>
                                <p:cTn id="141" presetID="22" presetClass="entr" presetSubtype="8" fill="hold" grpId="2" nodeType="withEffect">
                                  <p:stCondLst>
                                    <p:cond delay="0"/>
                                  </p:stCondLst>
                                  <p:childTnLst>
                                    <p:set>
                                      <p:cBhvr>
                                        <p:cTn id="142" dur="1" fill="hold">
                                          <p:stCondLst>
                                            <p:cond delay="0"/>
                                          </p:stCondLst>
                                        </p:cTn>
                                        <p:tgtEl>
                                          <p:spTgt spid="4150"/>
                                        </p:tgtEl>
                                        <p:attrNameLst>
                                          <p:attrName>style.visibility</p:attrName>
                                        </p:attrNameLst>
                                      </p:cBhvr>
                                      <p:to>
                                        <p:strVal val="visible"/>
                                      </p:to>
                                    </p:set>
                                    <p:animEffect transition="in" filter="wipe(left)">
                                      <p:cBhvr>
                                        <p:cTn id="143" dur="2000"/>
                                        <p:tgtEl>
                                          <p:spTgt spid="4150"/>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4172"/>
                                        </p:tgtEl>
                                        <p:attrNameLst>
                                          <p:attrName>style.visibility</p:attrName>
                                        </p:attrNameLst>
                                      </p:cBhvr>
                                      <p:to>
                                        <p:strVal val="visible"/>
                                      </p:to>
                                    </p:set>
                                    <p:animEffect transition="in" filter="wipe(left)">
                                      <p:cBhvr>
                                        <p:cTn id="146" dur="2000"/>
                                        <p:tgtEl>
                                          <p:spTgt spid="4172"/>
                                        </p:tgtEl>
                                      </p:cBhvr>
                                    </p:animEffect>
                                  </p:childTnLst>
                                </p:cTn>
                              </p:par>
                            </p:childTnLst>
                          </p:cTn>
                        </p:par>
                        <p:par>
                          <p:cTn id="147" fill="hold">
                            <p:stCondLst>
                              <p:cond delay="3000"/>
                            </p:stCondLst>
                            <p:childTnLst>
                              <p:par>
                                <p:cTn id="148" presetID="10" presetClass="entr" presetSubtype="0" fill="hold" grpId="0" nodeType="afterEffect">
                                  <p:stCondLst>
                                    <p:cond delay="0"/>
                                  </p:stCondLst>
                                  <p:childTnLst>
                                    <p:set>
                                      <p:cBhvr>
                                        <p:cTn id="149" dur="1" fill="hold">
                                          <p:stCondLst>
                                            <p:cond delay="0"/>
                                          </p:stCondLst>
                                        </p:cTn>
                                        <p:tgtEl>
                                          <p:spTgt spid="4158"/>
                                        </p:tgtEl>
                                        <p:attrNameLst>
                                          <p:attrName>style.visibility</p:attrName>
                                        </p:attrNameLst>
                                      </p:cBhvr>
                                      <p:to>
                                        <p:strVal val="visible"/>
                                      </p:to>
                                    </p:set>
                                    <p:animEffect transition="in" filter="fade">
                                      <p:cBhvr>
                                        <p:cTn id="150" dur="1000"/>
                                        <p:tgtEl>
                                          <p:spTgt spid="4158"/>
                                        </p:tgtEl>
                                      </p:cBhvr>
                                    </p:animEffect>
                                  </p:childTnLst>
                                </p:cTn>
                              </p:par>
                              <p:par>
                                <p:cTn id="151" presetID="22" presetClass="exit" presetSubtype="8" fill="hold" grpId="3" nodeType="withEffect">
                                  <p:stCondLst>
                                    <p:cond delay="0"/>
                                  </p:stCondLst>
                                  <p:childTnLst>
                                    <p:animEffect transition="out" filter="wipe(left)">
                                      <p:cBhvr>
                                        <p:cTn id="152" dur="2000"/>
                                        <p:tgtEl>
                                          <p:spTgt spid="4182"/>
                                        </p:tgtEl>
                                      </p:cBhvr>
                                    </p:animEffect>
                                    <p:set>
                                      <p:cBhvr>
                                        <p:cTn id="153" dur="1" fill="hold">
                                          <p:stCondLst>
                                            <p:cond delay="1999"/>
                                          </p:stCondLst>
                                        </p:cTn>
                                        <p:tgtEl>
                                          <p:spTgt spid="4182"/>
                                        </p:tgtEl>
                                        <p:attrNameLst>
                                          <p:attrName>style.visibility</p:attrName>
                                        </p:attrNameLst>
                                      </p:cBhvr>
                                      <p:to>
                                        <p:strVal val="hidden"/>
                                      </p:to>
                                    </p:set>
                                  </p:childTnLst>
                                </p:cTn>
                              </p:par>
                              <p:par>
                                <p:cTn id="154" presetID="22" presetClass="exit" presetSubtype="8" fill="hold" grpId="3" nodeType="withEffect">
                                  <p:stCondLst>
                                    <p:cond delay="0"/>
                                  </p:stCondLst>
                                  <p:childTnLst>
                                    <p:animEffect transition="out" filter="wipe(left)">
                                      <p:cBhvr>
                                        <p:cTn id="155" dur="2000"/>
                                        <p:tgtEl>
                                          <p:spTgt spid="4181"/>
                                        </p:tgtEl>
                                      </p:cBhvr>
                                    </p:animEffect>
                                    <p:set>
                                      <p:cBhvr>
                                        <p:cTn id="156" dur="1" fill="hold">
                                          <p:stCondLst>
                                            <p:cond delay="1999"/>
                                          </p:stCondLst>
                                        </p:cTn>
                                        <p:tgtEl>
                                          <p:spTgt spid="4181"/>
                                        </p:tgtEl>
                                        <p:attrNameLst>
                                          <p:attrName>style.visibility</p:attrName>
                                        </p:attrNameLst>
                                      </p:cBhvr>
                                      <p:to>
                                        <p:strVal val="hidden"/>
                                      </p:to>
                                    </p:set>
                                  </p:childTnLst>
                                </p:cTn>
                              </p:par>
                              <p:par>
                                <p:cTn id="157" presetID="22" presetClass="exit" presetSubtype="8" fill="hold" grpId="3" nodeType="withEffect">
                                  <p:stCondLst>
                                    <p:cond delay="0"/>
                                  </p:stCondLst>
                                  <p:childTnLst>
                                    <p:animEffect transition="out" filter="wipe(left)">
                                      <p:cBhvr>
                                        <p:cTn id="158" dur="2000"/>
                                        <p:tgtEl>
                                          <p:spTgt spid="4150"/>
                                        </p:tgtEl>
                                      </p:cBhvr>
                                    </p:animEffect>
                                    <p:set>
                                      <p:cBhvr>
                                        <p:cTn id="159" dur="1" fill="hold">
                                          <p:stCondLst>
                                            <p:cond delay="1999"/>
                                          </p:stCondLst>
                                        </p:cTn>
                                        <p:tgtEl>
                                          <p:spTgt spid="4150"/>
                                        </p:tgtEl>
                                        <p:attrNameLst>
                                          <p:attrName>style.visibility</p:attrName>
                                        </p:attrNameLst>
                                      </p:cBhvr>
                                      <p:to>
                                        <p:strVal val="hidden"/>
                                      </p:to>
                                    </p:set>
                                  </p:childTnLst>
                                </p:cTn>
                              </p:par>
                              <p:par>
                                <p:cTn id="160" presetID="22" presetClass="exit" presetSubtype="8" fill="hold" grpId="1" nodeType="withEffect">
                                  <p:stCondLst>
                                    <p:cond delay="0"/>
                                  </p:stCondLst>
                                  <p:childTnLst>
                                    <p:animEffect transition="out" filter="wipe(left)">
                                      <p:cBhvr>
                                        <p:cTn id="161" dur="2000"/>
                                        <p:tgtEl>
                                          <p:spTgt spid="4172"/>
                                        </p:tgtEl>
                                      </p:cBhvr>
                                    </p:animEffect>
                                    <p:set>
                                      <p:cBhvr>
                                        <p:cTn id="162" dur="1" fill="hold">
                                          <p:stCondLst>
                                            <p:cond delay="1999"/>
                                          </p:stCondLst>
                                        </p:cTn>
                                        <p:tgtEl>
                                          <p:spTgt spid="4172"/>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1000"/>
                                        <p:tgtEl>
                                          <p:spTgt spid="4157"/>
                                        </p:tgtEl>
                                      </p:cBhvr>
                                    </p:animEffect>
                                    <p:set>
                                      <p:cBhvr>
                                        <p:cTn id="165" dur="1" fill="hold">
                                          <p:stCondLst>
                                            <p:cond delay="999"/>
                                          </p:stCondLst>
                                        </p:cTn>
                                        <p:tgtEl>
                                          <p:spTgt spid="4157"/>
                                        </p:tgtEl>
                                        <p:attrNameLst>
                                          <p:attrName>style.visibility</p:attrName>
                                        </p:attrNameLst>
                                      </p:cBhvr>
                                      <p:to>
                                        <p:strVal val="hidden"/>
                                      </p:to>
                                    </p:set>
                                  </p:childTnLst>
                                </p:cTn>
                              </p:par>
                            </p:childTnLst>
                          </p:cTn>
                        </p:par>
                      </p:childTnLst>
                    </p:cTn>
                  </p:par>
                  <p:par>
                    <p:cTn id="166" fill="hold">
                      <p:stCondLst>
                        <p:cond delay="indefinite"/>
                      </p:stCondLst>
                      <p:childTnLst>
                        <p:par>
                          <p:cTn id="167" fill="hold">
                            <p:stCondLst>
                              <p:cond delay="0"/>
                            </p:stCondLst>
                            <p:childTnLst>
                              <p:par>
                                <p:cTn id="168" presetID="2" presetClass="entr" presetSubtype="4" fill="hold" nodeType="clickEffect">
                                  <p:stCondLst>
                                    <p:cond delay="0"/>
                                  </p:stCondLst>
                                  <p:childTnLst>
                                    <p:set>
                                      <p:cBhvr>
                                        <p:cTn id="169" dur="1" fill="hold">
                                          <p:stCondLst>
                                            <p:cond delay="0"/>
                                          </p:stCondLst>
                                        </p:cTn>
                                        <p:tgtEl>
                                          <p:spTgt spid="4218"/>
                                        </p:tgtEl>
                                        <p:attrNameLst>
                                          <p:attrName>style.visibility</p:attrName>
                                        </p:attrNameLst>
                                      </p:cBhvr>
                                      <p:to>
                                        <p:strVal val="visible"/>
                                      </p:to>
                                    </p:set>
                                    <p:anim calcmode="lin" valueType="num">
                                      <p:cBhvr additive="base">
                                        <p:cTn id="170" dur="1000" fill="hold"/>
                                        <p:tgtEl>
                                          <p:spTgt spid="4218"/>
                                        </p:tgtEl>
                                        <p:attrNameLst>
                                          <p:attrName>ppt_x</p:attrName>
                                        </p:attrNameLst>
                                      </p:cBhvr>
                                      <p:tavLst>
                                        <p:tav tm="0">
                                          <p:val>
                                            <p:strVal val="#ppt_x"/>
                                          </p:val>
                                        </p:tav>
                                        <p:tav tm="100000">
                                          <p:val>
                                            <p:strVal val="#ppt_x"/>
                                          </p:val>
                                        </p:tav>
                                      </p:tavLst>
                                    </p:anim>
                                    <p:anim calcmode="lin" valueType="num">
                                      <p:cBhvr additive="base">
                                        <p:cTn id="171" dur="1000" fill="hold"/>
                                        <p:tgtEl>
                                          <p:spTgt spid="4218"/>
                                        </p:tgtEl>
                                        <p:attrNameLst>
                                          <p:attrName>ppt_y</p:attrName>
                                        </p:attrNameLst>
                                      </p:cBhvr>
                                      <p:tavLst>
                                        <p:tav tm="0">
                                          <p:val>
                                            <p:strVal val="1+#ppt_h/2"/>
                                          </p:val>
                                        </p:tav>
                                        <p:tav tm="100000">
                                          <p:val>
                                            <p:strVal val="#ppt_y"/>
                                          </p:val>
                                        </p:tav>
                                      </p:tavLst>
                                    </p:anim>
                                  </p:childTnLst>
                                </p:cTn>
                              </p:par>
                            </p:childTnLst>
                          </p:cTn>
                        </p:par>
                        <p:par>
                          <p:cTn id="172" fill="hold">
                            <p:stCondLst>
                              <p:cond delay="1000"/>
                            </p:stCondLst>
                            <p:childTnLst>
                              <p:par>
                                <p:cTn id="173" presetID="22" presetClass="entr" presetSubtype="8" fill="hold" grpId="0" nodeType="afterEffect">
                                  <p:stCondLst>
                                    <p:cond delay="0"/>
                                  </p:stCondLst>
                                  <p:childTnLst>
                                    <p:set>
                                      <p:cBhvr>
                                        <p:cTn id="174" dur="1" fill="hold">
                                          <p:stCondLst>
                                            <p:cond delay="0"/>
                                          </p:stCondLst>
                                        </p:cTn>
                                        <p:tgtEl>
                                          <p:spTgt spid="4219"/>
                                        </p:tgtEl>
                                        <p:attrNameLst>
                                          <p:attrName>style.visibility</p:attrName>
                                        </p:attrNameLst>
                                      </p:cBhvr>
                                      <p:to>
                                        <p:strVal val="visible"/>
                                      </p:to>
                                    </p:set>
                                    <p:animEffect transition="in" filter="wipe(left)">
                                      <p:cBhvr>
                                        <p:cTn id="175" dur="1000"/>
                                        <p:tgtEl>
                                          <p:spTgt spid="4219"/>
                                        </p:tgtEl>
                                      </p:cBhvr>
                                    </p:animEffect>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grpId="0" nodeType="clickEffect">
                                  <p:stCondLst>
                                    <p:cond delay="0"/>
                                  </p:stCondLst>
                                  <p:childTnLst>
                                    <p:set>
                                      <p:cBhvr>
                                        <p:cTn id="179" dur="1" fill="hold">
                                          <p:stCondLst>
                                            <p:cond delay="0"/>
                                          </p:stCondLst>
                                        </p:cTn>
                                        <p:tgtEl>
                                          <p:spTgt spid="4222"/>
                                        </p:tgtEl>
                                        <p:attrNameLst>
                                          <p:attrName>style.visibility</p:attrName>
                                        </p:attrNameLst>
                                      </p:cBhvr>
                                      <p:to>
                                        <p:strVal val="visible"/>
                                      </p:to>
                                    </p:set>
                                    <p:animEffect transition="in" filter="fade">
                                      <p:cBhvr>
                                        <p:cTn id="180" dur="1000"/>
                                        <p:tgtEl>
                                          <p:spTgt spid="4222"/>
                                        </p:tgtEl>
                                      </p:cBhvr>
                                    </p:animEffect>
                                  </p:childTnLst>
                                </p:cTn>
                              </p:par>
                            </p:childTnLst>
                          </p:cTn>
                        </p:par>
                        <p:par>
                          <p:cTn id="181" fill="hold">
                            <p:stCondLst>
                              <p:cond delay="1000"/>
                            </p:stCondLst>
                            <p:childTnLst>
                              <p:par>
                                <p:cTn id="182" presetID="22" presetClass="entr" presetSubtype="2" fill="hold" grpId="0" nodeType="afterEffect">
                                  <p:stCondLst>
                                    <p:cond delay="0"/>
                                  </p:stCondLst>
                                  <p:childTnLst>
                                    <p:set>
                                      <p:cBhvr>
                                        <p:cTn id="183" dur="1" fill="hold">
                                          <p:stCondLst>
                                            <p:cond delay="0"/>
                                          </p:stCondLst>
                                        </p:cTn>
                                        <p:tgtEl>
                                          <p:spTgt spid="4228"/>
                                        </p:tgtEl>
                                        <p:attrNameLst>
                                          <p:attrName>style.visibility</p:attrName>
                                        </p:attrNameLst>
                                      </p:cBhvr>
                                      <p:to>
                                        <p:strVal val="visible"/>
                                      </p:to>
                                    </p:set>
                                    <p:animEffect transition="in" filter="wipe(right)">
                                      <p:cBhvr>
                                        <p:cTn id="184" dur="2000"/>
                                        <p:tgtEl>
                                          <p:spTgt spid="4228"/>
                                        </p:tgtEl>
                                      </p:cBhvr>
                                    </p:animEffect>
                                  </p:childTnLst>
                                </p:cTn>
                              </p:par>
                              <p:par>
                                <p:cTn id="185" presetID="22" presetClass="entr" presetSubtype="2" fill="hold" grpId="0" nodeType="withEffect">
                                  <p:stCondLst>
                                    <p:cond delay="0"/>
                                  </p:stCondLst>
                                  <p:childTnLst>
                                    <p:set>
                                      <p:cBhvr>
                                        <p:cTn id="186" dur="1" fill="hold">
                                          <p:stCondLst>
                                            <p:cond delay="0"/>
                                          </p:stCondLst>
                                        </p:cTn>
                                        <p:tgtEl>
                                          <p:spTgt spid="4229"/>
                                        </p:tgtEl>
                                        <p:attrNameLst>
                                          <p:attrName>style.visibility</p:attrName>
                                        </p:attrNameLst>
                                      </p:cBhvr>
                                      <p:to>
                                        <p:strVal val="visible"/>
                                      </p:to>
                                    </p:set>
                                    <p:animEffect transition="in" filter="wipe(right)">
                                      <p:cBhvr>
                                        <p:cTn id="187" dur="2000"/>
                                        <p:tgtEl>
                                          <p:spTgt spid="4229"/>
                                        </p:tgtEl>
                                      </p:cBhvr>
                                    </p:animEffect>
                                  </p:childTnLst>
                                </p:cTn>
                              </p:par>
                              <p:par>
                                <p:cTn id="188" presetID="22" presetClass="entr" presetSubtype="2" fill="hold" grpId="0" nodeType="withEffect">
                                  <p:stCondLst>
                                    <p:cond delay="0"/>
                                  </p:stCondLst>
                                  <p:childTnLst>
                                    <p:set>
                                      <p:cBhvr>
                                        <p:cTn id="189" dur="1" fill="hold">
                                          <p:stCondLst>
                                            <p:cond delay="0"/>
                                          </p:stCondLst>
                                        </p:cTn>
                                        <p:tgtEl>
                                          <p:spTgt spid="4230"/>
                                        </p:tgtEl>
                                        <p:attrNameLst>
                                          <p:attrName>style.visibility</p:attrName>
                                        </p:attrNameLst>
                                      </p:cBhvr>
                                      <p:to>
                                        <p:strVal val="visible"/>
                                      </p:to>
                                    </p:set>
                                    <p:animEffect transition="in" filter="wipe(right)">
                                      <p:cBhvr>
                                        <p:cTn id="190" dur="2000"/>
                                        <p:tgtEl>
                                          <p:spTgt spid="4230"/>
                                        </p:tgtEl>
                                      </p:cBhvr>
                                    </p:animEffect>
                                  </p:childTnLst>
                                </p:cTn>
                              </p:par>
                              <p:par>
                                <p:cTn id="191" presetID="22" presetClass="entr" presetSubtype="2" fill="hold" grpId="0" nodeType="withEffect">
                                  <p:stCondLst>
                                    <p:cond delay="0"/>
                                  </p:stCondLst>
                                  <p:childTnLst>
                                    <p:set>
                                      <p:cBhvr>
                                        <p:cTn id="192" dur="1" fill="hold">
                                          <p:stCondLst>
                                            <p:cond delay="0"/>
                                          </p:stCondLst>
                                        </p:cTn>
                                        <p:tgtEl>
                                          <p:spTgt spid="4231"/>
                                        </p:tgtEl>
                                        <p:attrNameLst>
                                          <p:attrName>style.visibility</p:attrName>
                                        </p:attrNameLst>
                                      </p:cBhvr>
                                      <p:to>
                                        <p:strVal val="visible"/>
                                      </p:to>
                                    </p:set>
                                    <p:animEffect transition="in" filter="wipe(right)">
                                      <p:cBhvr>
                                        <p:cTn id="193" dur="2000"/>
                                        <p:tgtEl>
                                          <p:spTgt spid="4231"/>
                                        </p:tgtEl>
                                      </p:cBhvr>
                                    </p:animEffect>
                                  </p:childTnLst>
                                </p:cTn>
                              </p:par>
                            </p:childTnLst>
                          </p:cTn>
                        </p:par>
                        <p:par>
                          <p:cTn id="194" fill="hold">
                            <p:stCondLst>
                              <p:cond delay="3000"/>
                            </p:stCondLst>
                            <p:childTnLst>
                              <p:par>
                                <p:cTn id="195" presetID="10" presetClass="entr" presetSubtype="0" fill="hold" grpId="0" nodeType="afterEffect">
                                  <p:stCondLst>
                                    <p:cond delay="0"/>
                                  </p:stCondLst>
                                  <p:childTnLst>
                                    <p:set>
                                      <p:cBhvr>
                                        <p:cTn id="196" dur="1" fill="hold">
                                          <p:stCondLst>
                                            <p:cond delay="0"/>
                                          </p:stCondLst>
                                        </p:cTn>
                                        <p:tgtEl>
                                          <p:spTgt spid="4220"/>
                                        </p:tgtEl>
                                        <p:attrNameLst>
                                          <p:attrName>style.visibility</p:attrName>
                                        </p:attrNameLst>
                                      </p:cBhvr>
                                      <p:to>
                                        <p:strVal val="visible"/>
                                      </p:to>
                                    </p:set>
                                    <p:animEffect transition="in" filter="fade">
                                      <p:cBhvr>
                                        <p:cTn id="197" dur="1000"/>
                                        <p:tgtEl>
                                          <p:spTgt spid="4220"/>
                                        </p:tgtEl>
                                      </p:cBhvr>
                                    </p:animEffect>
                                  </p:childTnLst>
                                </p:cTn>
                              </p:par>
                              <p:par>
                                <p:cTn id="198" presetID="22" presetClass="exit" presetSubtype="2" fill="hold" grpId="1" nodeType="withEffect">
                                  <p:stCondLst>
                                    <p:cond delay="0"/>
                                  </p:stCondLst>
                                  <p:childTnLst>
                                    <p:animEffect transition="out" filter="wipe(right)">
                                      <p:cBhvr>
                                        <p:cTn id="199" dur="2000"/>
                                        <p:tgtEl>
                                          <p:spTgt spid="4228"/>
                                        </p:tgtEl>
                                      </p:cBhvr>
                                    </p:animEffect>
                                    <p:set>
                                      <p:cBhvr>
                                        <p:cTn id="200" dur="1" fill="hold">
                                          <p:stCondLst>
                                            <p:cond delay="1999"/>
                                          </p:stCondLst>
                                        </p:cTn>
                                        <p:tgtEl>
                                          <p:spTgt spid="4228"/>
                                        </p:tgtEl>
                                        <p:attrNameLst>
                                          <p:attrName>style.visibility</p:attrName>
                                        </p:attrNameLst>
                                      </p:cBhvr>
                                      <p:to>
                                        <p:strVal val="hidden"/>
                                      </p:to>
                                    </p:set>
                                  </p:childTnLst>
                                </p:cTn>
                              </p:par>
                              <p:par>
                                <p:cTn id="201" presetID="22" presetClass="exit" presetSubtype="2" fill="hold" grpId="1" nodeType="withEffect">
                                  <p:stCondLst>
                                    <p:cond delay="0"/>
                                  </p:stCondLst>
                                  <p:childTnLst>
                                    <p:animEffect transition="out" filter="wipe(right)">
                                      <p:cBhvr>
                                        <p:cTn id="202" dur="2000"/>
                                        <p:tgtEl>
                                          <p:spTgt spid="4230"/>
                                        </p:tgtEl>
                                      </p:cBhvr>
                                    </p:animEffect>
                                    <p:set>
                                      <p:cBhvr>
                                        <p:cTn id="203" dur="1" fill="hold">
                                          <p:stCondLst>
                                            <p:cond delay="1999"/>
                                          </p:stCondLst>
                                        </p:cTn>
                                        <p:tgtEl>
                                          <p:spTgt spid="4230"/>
                                        </p:tgtEl>
                                        <p:attrNameLst>
                                          <p:attrName>style.visibility</p:attrName>
                                        </p:attrNameLst>
                                      </p:cBhvr>
                                      <p:to>
                                        <p:strVal val="hidden"/>
                                      </p:to>
                                    </p:set>
                                  </p:childTnLst>
                                </p:cTn>
                              </p:par>
                              <p:par>
                                <p:cTn id="204" presetID="22" presetClass="exit" presetSubtype="2" fill="hold" grpId="1" nodeType="withEffect">
                                  <p:stCondLst>
                                    <p:cond delay="0"/>
                                  </p:stCondLst>
                                  <p:childTnLst>
                                    <p:animEffect transition="out" filter="wipe(right)">
                                      <p:cBhvr>
                                        <p:cTn id="205" dur="2000"/>
                                        <p:tgtEl>
                                          <p:spTgt spid="4229"/>
                                        </p:tgtEl>
                                      </p:cBhvr>
                                    </p:animEffect>
                                    <p:set>
                                      <p:cBhvr>
                                        <p:cTn id="206" dur="1" fill="hold">
                                          <p:stCondLst>
                                            <p:cond delay="1999"/>
                                          </p:stCondLst>
                                        </p:cTn>
                                        <p:tgtEl>
                                          <p:spTgt spid="4229"/>
                                        </p:tgtEl>
                                        <p:attrNameLst>
                                          <p:attrName>style.visibility</p:attrName>
                                        </p:attrNameLst>
                                      </p:cBhvr>
                                      <p:to>
                                        <p:strVal val="hidden"/>
                                      </p:to>
                                    </p:set>
                                  </p:childTnLst>
                                </p:cTn>
                              </p:par>
                              <p:par>
                                <p:cTn id="207" presetID="22" presetClass="exit" presetSubtype="2" fill="hold" grpId="1" nodeType="withEffect">
                                  <p:stCondLst>
                                    <p:cond delay="0"/>
                                  </p:stCondLst>
                                  <p:childTnLst>
                                    <p:animEffect transition="out" filter="wipe(right)">
                                      <p:cBhvr>
                                        <p:cTn id="208" dur="2000"/>
                                        <p:tgtEl>
                                          <p:spTgt spid="4231"/>
                                        </p:tgtEl>
                                      </p:cBhvr>
                                    </p:animEffect>
                                    <p:set>
                                      <p:cBhvr>
                                        <p:cTn id="209" dur="1" fill="hold">
                                          <p:stCondLst>
                                            <p:cond delay="1999"/>
                                          </p:stCondLst>
                                        </p:cTn>
                                        <p:tgtEl>
                                          <p:spTgt spid="4231"/>
                                        </p:tgtEl>
                                        <p:attrNameLst>
                                          <p:attrName>style.visibility</p:attrName>
                                        </p:attrNameLst>
                                      </p:cBhvr>
                                      <p:to>
                                        <p:strVal val="hidden"/>
                                      </p:to>
                                    </p:set>
                                  </p:childTnLst>
                                </p:cTn>
                              </p:par>
                              <p:par>
                                <p:cTn id="210" presetID="10" presetClass="exit" presetSubtype="0" fill="hold" grpId="1" nodeType="withEffect">
                                  <p:stCondLst>
                                    <p:cond delay="0"/>
                                  </p:stCondLst>
                                  <p:childTnLst>
                                    <p:animEffect transition="out" filter="fade">
                                      <p:cBhvr>
                                        <p:cTn id="211" dur="2000"/>
                                        <p:tgtEl>
                                          <p:spTgt spid="4222"/>
                                        </p:tgtEl>
                                      </p:cBhvr>
                                    </p:animEffect>
                                    <p:set>
                                      <p:cBhvr>
                                        <p:cTn id="212" dur="1" fill="hold">
                                          <p:stCondLst>
                                            <p:cond delay="1999"/>
                                          </p:stCondLst>
                                        </p:cTn>
                                        <p:tgtEl>
                                          <p:spTgt spid="4222"/>
                                        </p:tgtEl>
                                        <p:attrNameLst>
                                          <p:attrName>style.visibility</p:attrName>
                                        </p:attrNameLst>
                                      </p:cBhvr>
                                      <p:to>
                                        <p:strVal val="hidden"/>
                                      </p:to>
                                    </p:set>
                                  </p:childTnLst>
                                </p:cTn>
                              </p:par>
                            </p:childTnLst>
                          </p:cTn>
                        </p:par>
                      </p:childTnLst>
                    </p:cTn>
                  </p:par>
                  <p:par>
                    <p:cTn id="213" fill="hold">
                      <p:stCondLst>
                        <p:cond delay="indefinite"/>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4224"/>
                                        </p:tgtEl>
                                        <p:attrNameLst>
                                          <p:attrName>style.visibility</p:attrName>
                                        </p:attrNameLst>
                                      </p:cBhvr>
                                      <p:to>
                                        <p:strVal val="visible"/>
                                      </p:to>
                                    </p:set>
                                    <p:animEffect transition="in" filter="fade">
                                      <p:cBhvr>
                                        <p:cTn id="217" dur="1000"/>
                                        <p:tgtEl>
                                          <p:spTgt spid="4224"/>
                                        </p:tgtEl>
                                      </p:cBhvr>
                                    </p:animEffect>
                                  </p:childTnLst>
                                </p:cTn>
                              </p:par>
                            </p:childTnLst>
                          </p:cTn>
                        </p:par>
                        <p:par>
                          <p:cTn id="218" fill="hold">
                            <p:stCondLst>
                              <p:cond delay="1000"/>
                            </p:stCondLst>
                            <p:childTnLst>
                              <p:par>
                                <p:cTn id="219" presetID="22" presetClass="entr" presetSubtype="2" fill="hold" grpId="2" nodeType="afterEffect">
                                  <p:stCondLst>
                                    <p:cond delay="0"/>
                                  </p:stCondLst>
                                  <p:childTnLst>
                                    <p:set>
                                      <p:cBhvr>
                                        <p:cTn id="220" dur="1" fill="hold">
                                          <p:stCondLst>
                                            <p:cond delay="0"/>
                                          </p:stCondLst>
                                        </p:cTn>
                                        <p:tgtEl>
                                          <p:spTgt spid="4230"/>
                                        </p:tgtEl>
                                        <p:attrNameLst>
                                          <p:attrName>style.visibility</p:attrName>
                                        </p:attrNameLst>
                                      </p:cBhvr>
                                      <p:to>
                                        <p:strVal val="visible"/>
                                      </p:to>
                                    </p:set>
                                    <p:animEffect transition="in" filter="wipe(right)">
                                      <p:cBhvr>
                                        <p:cTn id="221" dur="2000"/>
                                        <p:tgtEl>
                                          <p:spTgt spid="4230"/>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4242"/>
                                        </p:tgtEl>
                                        <p:attrNameLst>
                                          <p:attrName>style.visibility</p:attrName>
                                        </p:attrNameLst>
                                      </p:cBhvr>
                                      <p:to>
                                        <p:strVal val="visible"/>
                                      </p:to>
                                    </p:set>
                                    <p:animEffect transition="in" filter="wipe(right)">
                                      <p:cBhvr>
                                        <p:cTn id="224" dur="2000"/>
                                        <p:tgtEl>
                                          <p:spTgt spid="424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4249"/>
                                        </p:tgtEl>
                                        <p:attrNameLst>
                                          <p:attrName>style.visibility</p:attrName>
                                        </p:attrNameLst>
                                      </p:cBhvr>
                                      <p:to>
                                        <p:strVal val="visible"/>
                                      </p:to>
                                    </p:set>
                                    <p:animEffect transition="in" filter="wipe(right)">
                                      <p:cBhvr>
                                        <p:cTn id="227" dur="2000"/>
                                        <p:tgtEl>
                                          <p:spTgt spid="424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4248"/>
                                        </p:tgtEl>
                                        <p:attrNameLst>
                                          <p:attrName>style.visibility</p:attrName>
                                        </p:attrNameLst>
                                      </p:cBhvr>
                                      <p:to>
                                        <p:strVal val="visible"/>
                                      </p:to>
                                    </p:set>
                                    <p:animEffect transition="in" filter="wipe(right)">
                                      <p:cBhvr>
                                        <p:cTn id="230" dur="2000"/>
                                        <p:tgtEl>
                                          <p:spTgt spid="4248"/>
                                        </p:tgtEl>
                                      </p:cBhvr>
                                    </p:animEffect>
                                  </p:childTnLst>
                                </p:cTn>
                              </p:par>
                            </p:childTnLst>
                          </p:cTn>
                        </p:par>
                        <p:par>
                          <p:cTn id="231" fill="hold">
                            <p:stCondLst>
                              <p:cond delay="3000"/>
                            </p:stCondLst>
                            <p:childTnLst>
                              <p:par>
                                <p:cTn id="232" presetID="10" presetClass="entr" presetSubtype="0" fill="hold" grpId="0" nodeType="afterEffect">
                                  <p:stCondLst>
                                    <p:cond delay="0"/>
                                  </p:stCondLst>
                                  <p:childTnLst>
                                    <p:set>
                                      <p:cBhvr>
                                        <p:cTn id="233" dur="1" fill="hold">
                                          <p:stCondLst>
                                            <p:cond delay="0"/>
                                          </p:stCondLst>
                                        </p:cTn>
                                        <p:tgtEl>
                                          <p:spTgt spid="4225"/>
                                        </p:tgtEl>
                                        <p:attrNameLst>
                                          <p:attrName>style.visibility</p:attrName>
                                        </p:attrNameLst>
                                      </p:cBhvr>
                                      <p:to>
                                        <p:strVal val="visible"/>
                                      </p:to>
                                    </p:set>
                                    <p:animEffect transition="in" filter="fade">
                                      <p:cBhvr>
                                        <p:cTn id="234" dur="1000"/>
                                        <p:tgtEl>
                                          <p:spTgt spid="4225"/>
                                        </p:tgtEl>
                                      </p:cBhvr>
                                    </p:animEffect>
                                  </p:childTnLst>
                                </p:cTn>
                              </p:par>
                            </p:childTnLst>
                          </p:cTn>
                        </p:par>
                        <p:par>
                          <p:cTn id="235" fill="hold">
                            <p:stCondLst>
                              <p:cond delay="4000"/>
                            </p:stCondLst>
                            <p:childTnLst>
                              <p:par>
                                <p:cTn id="236" presetID="22" presetClass="exit" presetSubtype="2" fill="hold" grpId="3" nodeType="afterEffect">
                                  <p:stCondLst>
                                    <p:cond delay="0"/>
                                  </p:stCondLst>
                                  <p:childTnLst>
                                    <p:animEffect transition="out" filter="wipe(right)">
                                      <p:cBhvr>
                                        <p:cTn id="237" dur="2000"/>
                                        <p:tgtEl>
                                          <p:spTgt spid="4230"/>
                                        </p:tgtEl>
                                      </p:cBhvr>
                                    </p:animEffect>
                                    <p:set>
                                      <p:cBhvr>
                                        <p:cTn id="238" dur="1" fill="hold">
                                          <p:stCondLst>
                                            <p:cond delay="1999"/>
                                          </p:stCondLst>
                                        </p:cTn>
                                        <p:tgtEl>
                                          <p:spTgt spid="4230"/>
                                        </p:tgtEl>
                                        <p:attrNameLst>
                                          <p:attrName>style.visibility</p:attrName>
                                        </p:attrNameLst>
                                      </p:cBhvr>
                                      <p:to>
                                        <p:strVal val="hidden"/>
                                      </p:to>
                                    </p:set>
                                  </p:childTnLst>
                                </p:cTn>
                              </p:par>
                              <p:par>
                                <p:cTn id="239" presetID="22" presetClass="exit" presetSubtype="2" fill="hold" grpId="1" nodeType="withEffect">
                                  <p:stCondLst>
                                    <p:cond delay="0"/>
                                  </p:stCondLst>
                                  <p:childTnLst>
                                    <p:animEffect transition="out" filter="wipe(right)">
                                      <p:cBhvr>
                                        <p:cTn id="240" dur="2000"/>
                                        <p:tgtEl>
                                          <p:spTgt spid="4242"/>
                                        </p:tgtEl>
                                      </p:cBhvr>
                                    </p:animEffect>
                                    <p:set>
                                      <p:cBhvr>
                                        <p:cTn id="241" dur="1" fill="hold">
                                          <p:stCondLst>
                                            <p:cond delay="1999"/>
                                          </p:stCondLst>
                                        </p:cTn>
                                        <p:tgtEl>
                                          <p:spTgt spid="4242"/>
                                        </p:tgtEl>
                                        <p:attrNameLst>
                                          <p:attrName>style.visibility</p:attrName>
                                        </p:attrNameLst>
                                      </p:cBhvr>
                                      <p:to>
                                        <p:strVal val="hidden"/>
                                      </p:to>
                                    </p:set>
                                  </p:childTnLst>
                                </p:cTn>
                              </p:par>
                              <p:par>
                                <p:cTn id="242" presetID="22" presetClass="exit" presetSubtype="2" fill="hold" grpId="1" nodeType="withEffect">
                                  <p:stCondLst>
                                    <p:cond delay="0"/>
                                  </p:stCondLst>
                                  <p:childTnLst>
                                    <p:animEffect transition="out" filter="wipe(right)">
                                      <p:cBhvr>
                                        <p:cTn id="243" dur="2000"/>
                                        <p:tgtEl>
                                          <p:spTgt spid="4249"/>
                                        </p:tgtEl>
                                      </p:cBhvr>
                                    </p:animEffect>
                                    <p:set>
                                      <p:cBhvr>
                                        <p:cTn id="244" dur="1" fill="hold">
                                          <p:stCondLst>
                                            <p:cond delay="1999"/>
                                          </p:stCondLst>
                                        </p:cTn>
                                        <p:tgtEl>
                                          <p:spTgt spid="4249"/>
                                        </p:tgtEl>
                                        <p:attrNameLst>
                                          <p:attrName>style.visibility</p:attrName>
                                        </p:attrNameLst>
                                      </p:cBhvr>
                                      <p:to>
                                        <p:strVal val="hidden"/>
                                      </p:to>
                                    </p:set>
                                  </p:childTnLst>
                                </p:cTn>
                              </p:par>
                              <p:par>
                                <p:cTn id="245" presetID="22" presetClass="exit" presetSubtype="2" fill="hold" grpId="1" nodeType="withEffect">
                                  <p:stCondLst>
                                    <p:cond delay="0"/>
                                  </p:stCondLst>
                                  <p:childTnLst>
                                    <p:animEffect transition="out" filter="wipe(right)">
                                      <p:cBhvr>
                                        <p:cTn id="246" dur="2000"/>
                                        <p:tgtEl>
                                          <p:spTgt spid="4248"/>
                                        </p:tgtEl>
                                      </p:cBhvr>
                                    </p:animEffect>
                                    <p:set>
                                      <p:cBhvr>
                                        <p:cTn id="247" dur="1" fill="hold">
                                          <p:stCondLst>
                                            <p:cond delay="1999"/>
                                          </p:stCondLst>
                                        </p:cTn>
                                        <p:tgtEl>
                                          <p:spTgt spid="4248"/>
                                        </p:tgtEl>
                                        <p:attrNameLst>
                                          <p:attrName>style.visibility</p:attrName>
                                        </p:attrNameLst>
                                      </p:cBhvr>
                                      <p:to>
                                        <p:strVal val="hidden"/>
                                      </p:to>
                                    </p:set>
                                  </p:childTnLst>
                                </p:cTn>
                              </p:par>
                              <p:par>
                                <p:cTn id="248" presetID="10" presetClass="exit" presetSubtype="0" fill="hold" grpId="1" nodeType="withEffect">
                                  <p:stCondLst>
                                    <p:cond delay="0"/>
                                  </p:stCondLst>
                                  <p:childTnLst>
                                    <p:animEffect transition="out" filter="fade">
                                      <p:cBhvr>
                                        <p:cTn id="249" dur="1000"/>
                                        <p:tgtEl>
                                          <p:spTgt spid="4224"/>
                                        </p:tgtEl>
                                      </p:cBhvr>
                                    </p:animEffect>
                                    <p:set>
                                      <p:cBhvr>
                                        <p:cTn id="250" dur="1" fill="hold">
                                          <p:stCondLst>
                                            <p:cond delay="999"/>
                                          </p:stCondLst>
                                        </p:cTn>
                                        <p:tgtEl>
                                          <p:spTgt spid="4224"/>
                                        </p:tgtEl>
                                        <p:attrNameLst>
                                          <p:attrName>style.visibility</p:attrName>
                                        </p:attrNameLst>
                                      </p:cBhvr>
                                      <p:to>
                                        <p:strVal val="hidden"/>
                                      </p:to>
                                    </p:set>
                                  </p:childTnLst>
                                </p:cTn>
                              </p:par>
                            </p:childTnLst>
                          </p:cTn>
                        </p:par>
                      </p:childTnLst>
                    </p:cTn>
                  </p:par>
                  <p:par>
                    <p:cTn id="251" fill="hold">
                      <p:stCondLst>
                        <p:cond delay="indefinite"/>
                      </p:stCondLst>
                      <p:childTnLst>
                        <p:par>
                          <p:cTn id="252" fill="hold">
                            <p:stCondLst>
                              <p:cond delay="0"/>
                            </p:stCondLst>
                            <p:childTnLst>
                              <p:par>
                                <p:cTn id="253" presetID="10" presetClass="entr" presetSubtype="0" fill="hold" grpId="0" nodeType="clickEffect">
                                  <p:stCondLst>
                                    <p:cond delay="0"/>
                                  </p:stCondLst>
                                  <p:childTnLst>
                                    <p:set>
                                      <p:cBhvr>
                                        <p:cTn id="254" dur="1" fill="hold">
                                          <p:stCondLst>
                                            <p:cond delay="0"/>
                                          </p:stCondLst>
                                        </p:cTn>
                                        <p:tgtEl>
                                          <p:spTgt spid="4226"/>
                                        </p:tgtEl>
                                        <p:attrNameLst>
                                          <p:attrName>style.visibility</p:attrName>
                                        </p:attrNameLst>
                                      </p:cBhvr>
                                      <p:to>
                                        <p:strVal val="visible"/>
                                      </p:to>
                                    </p:set>
                                    <p:animEffect transition="in" filter="fade">
                                      <p:cBhvr>
                                        <p:cTn id="255" dur="1000"/>
                                        <p:tgtEl>
                                          <p:spTgt spid="4226"/>
                                        </p:tgtEl>
                                      </p:cBhvr>
                                    </p:animEffect>
                                  </p:childTnLst>
                                </p:cTn>
                              </p:par>
                            </p:childTnLst>
                          </p:cTn>
                        </p:par>
                        <p:par>
                          <p:cTn id="256" fill="hold">
                            <p:stCondLst>
                              <p:cond delay="1000"/>
                            </p:stCondLst>
                            <p:childTnLst>
                              <p:par>
                                <p:cTn id="257" presetID="22" presetClass="entr" presetSubtype="2" fill="hold" grpId="2" nodeType="afterEffect">
                                  <p:stCondLst>
                                    <p:cond delay="0"/>
                                  </p:stCondLst>
                                  <p:childTnLst>
                                    <p:set>
                                      <p:cBhvr>
                                        <p:cTn id="258" dur="1" fill="hold">
                                          <p:stCondLst>
                                            <p:cond delay="0"/>
                                          </p:stCondLst>
                                        </p:cTn>
                                        <p:tgtEl>
                                          <p:spTgt spid="4248"/>
                                        </p:tgtEl>
                                        <p:attrNameLst>
                                          <p:attrName>style.visibility</p:attrName>
                                        </p:attrNameLst>
                                      </p:cBhvr>
                                      <p:to>
                                        <p:strVal val="visible"/>
                                      </p:to>
                                    </p:set>
                                    <p:animEffect transition="in" filter="wipe(right)">
                                      <p:cBhvr>
                                        <p:cTn id="259" dur="2000"/>
                                        <p:tgtEl>
                                          <p:spTgt spid="4248"/>
                                        </p:tgtEl>
                                      </p:cBhvr>
                                    </p:animEffect>
                                  </p:childTnLst>
                                </p:cTn>
                              </p:par>
                              <p:par>
                                <p:cTn id="260" presetID="22" presetClass="entr" presetSubtype="2" fill="hold" grpId="2" nodeType="withEffect">
                                  <p:stCondLst>
                                    <p:cond delay="0"/>
                                  </p:stCondLst>
                                  <p:childTnLst>
                                    <p:set>
                                      <p:cBhvr>
                                        <p:cTn id="261" dur="1" fill="hold">
                                          <p:stCondLst>
                                            <p:cond delay="0"/>
                                          </p:stCondLst>
                                        </p:cTn>
                                        <p:tgtEl>
                                          <p:spTgt spid="4249"/>
                                        </p:tgtEl>
                                        <p:attrNameLst>
                                          <p:attrName>style.visibility</p:attrName>
                                        </p:attrNameLst>
                                      </p:cBhvr>
                                      <p:to>
                                        <p:strVal val="visible"/>
                                      </p:to>
                                    </p:set>
                                    <p:animEffect transition="in" filter="wipe(right)">
                                      <p:cBhvr>
                                        <p:cTn id="262" dur="2000"/>
                                        <p:tgtEl>
                                          <p:spTgt spid="4249"/>
                                        </p:tgtEl>
                                      </p:cBhvr>
                                    </p:animEffect>
                                  </p:childTnLst>
                                </p:cTn>
                              </p:par>
                              <p:par>
                                <p:cTn id="263" presetID="22" presetClass="entr" presetSubtype="2" fill="hold" grpId="2" nodeType="withEffect">
                                  <p:stCondLst>
                                    <p:cond delay="0"/>
                                  </p:stCondLst>
                                  <p:childTnLst>
                                    <p:set>
                                      <p:cBhvr>
                                        <p:cTn id="264" dur="1" fill="hold">
                                          <p:stCondLst>
                                            <p:cond delay="0"/>
                                          </p:stCondLst>
                                        </p:cTn>
                                        <p:tgtEl>
                                          <p:spTgt spid="4231"/>
                                        </p:tgtEl>
                                        <p:attrNameLst>
                                          <p:attrName>style.visibility</p:attrName>
                                        </p:attrNameLst>
                                      </p:cBhvr>
                                      <p:to>
                                        <p:strVal val="visible"/>
                                      </p:to>
                                    </p:set>
                                    <p:animEffect transition="in" filter="wipe(right)">
                                      <p:cBhvr>
                                        <p:cTn id="265" dur="2000"/>
                                        <p:tgtEl>
                                          <p:spTgt spid="4231"/>
                                        </p:tgtEl>
                                      </p:cBhvr>
                                    </p:animEffect>
                                  </p:childTnLst>
                                </p:cTn>
                              </p:par>
                              <p:par>
                                <p:cTn id="266" presetID="22" presetClass="entr" presetSubtype="2" fill="hold" grpId="0" nodeType="withEffect">
                                  <p:stCondLst>
                                    <p:cond delay="0"/>
                                  </p:stCondLst>
                                  <p:childTnLst>
                                    <p:set>
                                      <p:cBhvr>
                                        <p:cTn id="267" dur="1" fill="hold">
                                          <p:stCondLst>
                                            <p:cond delay="0"/>
                                          </p:stCondLst>
                                        </p:cTn>
                                        <p:tgtEl>
                                          <p:spTgt spid="4241"/>
                                        </p:tgtEl>
                                        <p:attrNameLst>
                                          <p:attrName>style.visibility</p:attrName>
                                        </p:attrNameLst>
                                      </p:cBhvr>
                                      <p:to>
                                        <p:strVal val="visible"/>
                                      </p:to>
                                    </p:set>
                                    <p:animEffect transition="in" filter="wipe(right)">
                                      <p:cBhvr>
                                        <p:cTn id="268" dur="2000"/>
                                        <p:tgtEl>
                                          <p:spTgt spid="4241"/>
                                        </p:tgtEl>
                                      </p:cBhvr>
                                    </p:animEffect>
                                  </p:childTnLst>
                                </p:cTn>
                              </p:par>
                            </p:childTnLst>
                          </p:cTn>
                        </p:par>
                        <p:par>
                          <p:cTn id="269" fill="hold">
                            <p:stCondLst>
                              <p:cond delay="3000"/>
                            </p:stCondLst>
                            <p:childTnLst>
                              <p:par>
                                <p:cTn id="270" presetID="10" presetClass="entr" presetSubtype="0" fill="hold" grpId="0" nodeType="afterEffect">
                                  <p:stCondLst>
                                    <p:cond delay="0"/>
                                  </p:stCondLst>
                                  <p:childTnLst>
                                    <p:set>
                                      <p:cBhvr>
                                        <p:cTn id="271" dur="1" fill="hold">
                                          <p:stCondLst>
                                            <p:cond delay="0"/>
                                          </p:stCondLst>
                                        </p:cTn>
                                        <p:tgtEl>
                                          <p:spTgt spid="4227"/>
                                        </p:tgtEl>
                                        <p:attrNameLst>
                                          <p:attrName>style.visibility</p:attrName>
                                        </p:attrNameLst>
                                      </p:cBhvr>
                                      <p:to>
                                        <p:strVal val="visible"/>
                                      </p:to>
                                    </p:set>
                                    <p:animEffect transition="in" filter="fade">
                                      <p:cBhvr>
                                        <p:cTn id="272" dur="1000"/>
                                        <p:tgtEl>
                                          <p:spTgt spid="4227"/>
                                        </p:tgtEl>
                                      </p:cBhvr>
                                    </p:animEffect>
                                  </p:childTnLst>
                                </p:cTn>
                              </p:par>
                            </p:childTnLst>
                          </p:cTn>
                        </p:par>
                        <p:par>
                          <p:cTn id="273" fill="hold">
                            <p:stCondLst>
                              <p:cond delay="4000"/>
                            </p:stCondLst>
                            <p:childTnLst>
                              <p:par>
                                <p:cTn id="274" presetID="22" presetClass="exit" presetSubtype="2" fill="hold" grpId="3" nodeType="afterEffect">
                                  <p:stCondLst>
                                    <p:cond delay="0"/>
                                  </p:stCondLst>
                                  <p:childTnLst>
                                    <p:animEffect transition="out" filter="wipe(right)">
                                      <p:cBhvr>
                                        <p:cTn id="275" dur="2000"/>
                                        <p:tgtEl>
                                          <p:spTgt spid="4249"/>
                                        </p:tgtEl>
                                      </p:cBhvr>
                                    </p:animEffect>
                                    <p:set>
                                      <p:cBhvr>
                                        <p:cTn id="276" dur="1" fill="hold">
                                          <p:stCondLst>
                                            <p:cond delay="1999"/>
                                          </p:stCondLst>
                                        </p:cTn>
                                        <p:tgtEl>
                                          <p:spTgt spid="4249"/>
                                        </p:tgtEl>
                                        <p:attrNameLst>
                                          <p:attrName>style.visibility</p:attrName>
                                        </p:attrNameLst>
                                      </p:cBhvr>
                                      <p:to>
                                        <p:strVal val="hidden"/>
                                      </p:to>
                                    </p:set>
                                  </p:childTnLst>
                                </p:cTn>
                              </p:par>
                              <p:par>
                                <p:cTn id="277" presetID="22" presetClass="exit" presetSubtype="2" fill="hold" grpId="3" nodeType="withEffect">
                                  <p:stCondLst>
                                    <p:cond delay="0"/>
                                  </p:stCondLst>
                                  <p:childTnLst>
                                    <p:animEffect transition="out" filter="wipe(right)">
                                      <p:cBhvr>
                                        <p:cTn id="278" dur="2000"/>
                                        <p:tgtEl>
                                          <p:spTgt spid="4248"/>
                                        </p:tgtEl>
                                      </p:cBhvr>
                                    </p:animEffect>
                                    <p:set>
                                      <p:cBhvr>
                                        <p:cTn id="279" dur="1" fill="hold">
                                          <p:stCondLst>
                                            <p:cond delay="1999"/>
                                          </p:stCondLst>
                                        </p:cTn>
                                        <p:tgtEl>
                                          <p:spTgt spid="4248"/>
                                        </p:tgtEl>
                                        <p:attrNameLst>
                                          <p:attrName>style.visibility</p:attrName>
                                        </p:attrNameLst>
                                      </p:cBhvr>
                                      <p:to>
                                        <p:strVal val="hidden"/>
                                      </p:to>
                                    </p:set>
                                  </p:childTnLst>
                                </p:cTn>
                              </p:par>
                              <p:par>
                                <p:cTn id="280" presetID="22" presetClass="exit" presetSubtype="2" fill="hold" grpId="3" nodeType="withEffect">
                                  <p:stCondLst>
                                    <p:cond delay="0"/>
                                  </p:stCondLst>
                                  <p:childTnLst>
                                    <p:animEffect transition="out" filter="wipe(right)">
                                      <p:cBhvr>
                                        <p:cTn id="281" dur="2000"/>
                                        <p:tgtEl>
                                          <p:spTgt spid="4231"/>
                                        </p:tgtEl>
                                      </p:cBhvr>
                                    </p:animEffect>
                                    <p:set>
                                      <p:cBhvr>
                                        <p:cTn id="282" dur="1" fill="hold">
                                          <p:stCondLst>
                                            <p:cond delay="1999"/>
                                          </p:stCondLst>
                                        </p:cTn>
                                        <p:tgtEl>
                                          <p:spTgt spid="4231"/>
                                        </p:tgtEl>
                                        <p:attrNameLst>
                                          <p:attrName>style.visibility</p:attrName>
                                        </p:attrNameLst>
                                      </p:cBhvr>
                                      <p:to>
                                        <p:strVal val="hidden"/>
                                      </p:to>
                                    </p:set>
                                  </p:childTnLst>
                                </p:cTn>
                              </p:par>
                              <p:par>
                                <p:cTn id="283" presetID="22" presetClass="exit" presetSubtype="2" fill="hold" grpId="1" nodeType="withEffect">
                                  <p:stCondLst>
                                    <p:cond delay="0"/>
                                  </p:stCondLst>
                                  <p:childTnLst>
                                    <p:animEffect transition="out" filter="wipe(right)">
                                      <p:cBhvr>
                                        <p:cTn id="284" dur="2000"/>
                                        <p:tgtEl>
                                          <p:spTgt spid="4241"/>
                                        </p:tgtEl>
                                      </p:cBhvr>
                                    </p:animEffect>
                                    <p:set>
                                      <p:cBhvr>
                                        <p:cTn id="285" dur="1" fill="hold">
                                          <p:stCondLst>
                                            <p:cond delay="1999"/>
                                          </p:stCondLst>
                                        </p:cTn>
                                        <p:tgtEl>
                                          <p:spTgt spid="4241"/>
                                        </p:tgtEl>
                                        <p:attrNameLst>
                                          <p:attrName>style.visibility</p:attrName>
                                        </p:attrNameLst>
                                      </p:cBhvr>
                                      <p:to>
                                        <p:strVal val="hidden"/>
                                      </p:to>
                                    </p:set>
                                  </p:childTnLst>
                                </p:cTn>
                              </p:par>
                              <p:par>
                                <p:cTn id="286" presetID="10" presetClass="exit" presetSubtype="0" fill="hold" grpId="1" nodeType="withEffect">
                                  <p:stCondLst>
                                    <p:cond delay="0"/>
                                  </p:stCondLst>
                                  <p:childTnLst>
                                    <p:animEffect transition="out" filter="fade">
                                      <p:cBhvr>
                                        <p:cTn id="287" dur="1000"/>
                                        <p:tgtEl>
                                          <p:spTgt spid="4226"/>
                                        </p:tgtEl>
                                      </p:cBhvr>
                                    </p:animEffect>
                                    <p:set>
                                      <p:cBhvr>
                                        <p:cTn id="288" dur="1" fill="hold">
                                          <p:stCondLst>
                                            <p:cond delay="999"/>
                                          </p:stCondLst>
                                        </p:cTn>
                                        <p:tgtEl>
                                          <p:spTgt spid="4226"/>
                                        </p:tgtEl>
                                        <p:attrNameLst>
                                          <p:attrName>style.visibility</p:attrName>
                                        </p:attrNameLst>
                                      </p:cBhvr>
                                      <p:to>
                                        <p:strVal val="hidden"/>
                                      </p:to>
                                    </p:set>
                                  </p:childTnLst>
                                </p:cTn>
                              </p:par>
                            </p:childTnLst>
                          </p:cTn>
                        </p:par>
                      </p:childTnLst>
                    </p:cTn>
                  </p:par>
                  <p:par>
                    <p:cTn id="289" fill="hold">
                      <p:stCondLst>
                        <p:cond delay="indefinite"/>
                      </p:stCondLst>
                      <p:childTnLst>
                        <p:par>
                          <p:cTn id="290" fill="hold">
                            <p:stCondLst>
                              <p:cond delay="0"/>
                            </p:stCondLst>
                            <p:childTnLst>
                              <p:par>
                                <p:cTn id="291" presetID="10" presetClass="exit" presetSubtype="0" fill="hold" grpId="1" nodeType="clickEffect">
                                  <p:stCondLst>
                                    <p:cond delay="0"/>
                                  </p:stCondLst>
                                  <p:childTnLst>
                                    <p:animEffect transition="out" filter="fade">
                                      <p:cBhvr>
                                        <p:cTn id="292" dur="1000"/>
                                        <p:tgtEl>
                                          <p:spTgt spid="4219"/>
                                        </p:tgtEl>
                                      </p:cBhvr>
                                    </p:animEffect>
                                    <p:set>
                                      <p:cBhvr>
                                        <p:cTn id="293" dur="1" fill="hold">
                                          <p:stCondLst>
                                            <p:cond delay="999"/>
                                          </p:stCondLst>
                                        </p:cTn>
                                        <p:tgtEl>
                                          <p:spTgt spid="4219"/>
                                        </p:tgtEl>
                                        <p:attrNameLst>
                                          <p:attrName>style.visibility</p:attrName>
                                        </p:attrNameLst>
                                      </p:cBhvr>
                                      <p:to>
                                        <p:strVal val="hidden"/>
                                      </p:to>
                                    </p:set>
                                  </p:childTnLst>
                                </p:cTn>
                              </p:par>
                              <p:par>
                                <p:cTn id="294" presetID="10" presetClass="exit" presetSubtype="0" fill="hold" grpId="1" nodeType="withEffect">
                                  <p:stCondLst>
                                    <p:cond delay="0"/>
                                  </p:stCondLst>
                                  <p:childTnLst>
                                    <p:animEffect transition="out" filter="fade">
                                      <p:cBhvr>
                                        <p:cTn id="295" dur="1000"/>
                                        <p:tgtEl>
                                          <p:spTgt spid="4137"/>
                                        </p:tgtEl>
                                      </p:cBhvr>
                                    </p:animEffect>
                                    <p:set>
                                      <p:cBhvr>
                                        <p:cTn id="296" dur="1" fill="hold">
                                          <p:stCondLst>
                                            <p:cond delay="999"/>
                                          </p:stCondLst>
                                        </p:cTn>
                                        <p:tgtEl>
                                          <p:spTgt spid="4137"/>
                                        </p:tgtEl>
                                        <p:attrNameLst>
                                          <p:attrName>style.visibility</p:attrName>
                                        </p:attrNameLst>
                                      </p:cBhvr>
                                      <p:to>
                                        <p:strVal val="hidden"/>
                                      </p:to>
                                    </p:set>
                                  </p:childTnLst>
                                </p:cTn>
                              </p:par>
                              <p:par>
                                <p:cTn id="297" presetID="2" presetClass="exit" presetSubtype="4" fill="hold" nodeType="withEffect">
                                  <p:stCondLst>
                                    <p:cond delay="0"/>
                                  </p:stCondLst>
                                  <p:childTnLst>
                                    <p:anim calcmode="lin" valueType="num">
                                      <p:cBhvr additive="base">
                                        <p:cTn id="298" dur="1000"/>
                                        <p:tgtEl>
                                          <p:spTgt spid="4218"/>
                                        </p:tgtEl>
                                        <p:attrNameLst>
                                          <p:attrName>ppt_x</p:attrName>
                                        </p:attrNameLst>
                                      </p:cBhvr>
                                      <p:tavLst>
                                        <p:tav tm="0">
                                          <p:val>
                                            <p:strVal val="ppt_x"/>
                                          </p:val>
                                        </p:tav>
                                        <p:tav tm="100000">
                                          <p:val>
                                            <p:strVal val="ppt_x"/>
                                          </p:val>
                                        </p:tav>
                                      </p:tavLst>
                                    </p:anim>
                                    <p:anim calcmode="lin" valueType="num">
                                      <p:cBhvr additive="base">
                                        <p:cTn id="299" dur="1000"/>
                                        <p:tgtEl>
                                          <p:spTgt spid="4218"/>
                                        </p:tgtEl>
                                        <p:attrNameLst>
                                          <p:attrName>ppt_y</p:attrName>
                                        </p:attrNameLst>
                                      </p:cBhvr>
                                      <p:tavLst>
                                        <p:tav tm="0">
                                          <p:val>
                                            <p:strVal val="ppt_y"/>
                                          </p:val>
                                        </p:tav>
                                        <p:tav tm="100000">
                                          <p:val>
                                            <p:strVal val="1+ppt_h/2"/>
                                          </p:val>
                                        </p:tav>
                                      </p:tavLst>
                                    </p:anim>
                                    <p:set>
                                      <p:cBhvr>
                                        <p:cTn id="300" dur="1" fill="hold">
                                          <p:stCondLst>
                                            <p:cond delay="999"/>
                                          </p:stCondLst>
                                        </p:cTn>
                                        <p:tgtEl>
                                          <p:spTgt spid="4218"/>
                                        </p:tgtEl>
                                        <p:attrNameLst>
                                          <p:attrName>style.visibility</p:attrName>
                                        </p:attrNameLst>
                                      </p:cBhvr>
                                      <p:to>
                                        <p:strVal val="hidden"/>
                                      </p:to>
                                    </p:set>
                                  </p:childTnLst>
                                </p:cTn>
                              </p:par>
                              <p:par>
                                <p:cTn id="301" presetID="2" presetClass="exit" presetSubtype="4" fill="hold" nodeType="withEffect">
                                  <p:stCondLst>
                                    <p:cond delay="0"/>
                                  </p:stCondLst>
                                  <p:childTnLst>
                                    <p:anim calcmode="lin" valueType="num">
                                      <p:cBhvr additive="base">
                                        <p:cTn id="302" dur="1000"/>
                                        <p:tgtEl>
                                          <p:spTgt spid="4136"/>
                                        </p:tgtEl>
                                        <p:attrNameLst>
                                          <p:attrName>ppt_x</p:attrName>
                                        </p:attrNameLst>
                                      </p:cBhvr>
                                      <p:tavLst>
                                        <p:tav tm="0">
                                          <p:val>
                                            <p:strVal val="ppt_x"/>
                                          </p:val>
                                        </p:tav>
                                        <p:tav tm="100000">
                                          <p:val>
                                            <p:strVal val="ppt_x"/>
                                          </p:val>
                                        </p:tav>
                                      </p:tavLst>
                                    </p:anim>
                                    <p:anim calcmode="lin" valueType="num">
                                      <p:cBhvr additive="base">
                                        <p:cTn id="303" dur="1000"/>
                                        <p:tgtEl>
                                          <p:spTgt spid="4136"/>
                                        </p:tgtEl>
                                        <p:attrNameLst>
                                          <p:attrName>ppt_y</p:attrName>
                                        </p:attrNameLst>
                                      </p:cBhvr>
                                      <p:tavLst>
                                        <p:tav tm="0">
                                          <p:val>
                                            <p:strVal val="ppt_y"/>
                                          </p:val>
                                        </p:tav>
                                        <p:tav tm="100000">
                                          <p:val>
                                            <p:strVal val="1+ppt_h/2"/>
                                          </p:val>
                                        </p:tav>
                                      </p:tavLst>
                                    </p:anim>
                                    <p:set>
                                      <p:cBhvr>
                                        <p:cTn id="304" dur="1" fill="hold">
                                          <p:stCondLst>
                                            <p:cond delay="999"/>
                                          </p:stCondLst>
                                        </p:cTn>
                                        <p:tgtEl>
                                          <p:spTgt spid="4136"/>
                                        </p:tgtEl>
                                        <p:attrNameLst>
                                          <p:attrName>style.visibility</p:attrName>
                                        </p:attrNameLst>
                                      </p:cBhvr>
                                      <p:to>
                                        <p:strVal val="hidden"/>
                                      </p:to>
                                    </p:set>
                                  </p:childTnLst>
                                </p:cTn>
                              </p:par>
                            </p:childTnLst>
                          </p:cTn>
                        </p:par>
                        <p:par>
                          <p:cTn id="305" fill="hold">
                            <p:stCondLst>
                              <p:cond delay="1000"/>
                            </p:stCondLst>
                            <p:childTnLst>
                              <p:par>
                                <p:cTn id="306" presetID="2" presetClass="entr" presetSubtype="4" fill="hold" nodeType="afterEffect">
                                  <p:stCondLst>
                                    <p:cond delay="0"/>
                                  </p:stCondLst>
                                  <p:childTnLst>
                                    <p:set>
                                      <p:cBhvr>
                                        <p:cTn id="307" dur="1" fill="hold">
                                          <p:stCondLst>
                                            <p:cond delay="0"/>
                                          </p:stCondLst>
                                        </p:cTn>
                                        <p:tgtEl>
                                          <p:spTgt spid="4163"/>
                                        </p:tgtEl>
                                        <p:attrNameLst>
                                          <p:attrName>style.visibility</p:attrName>
                                        </p:attrNameLst>
                                      </p:cBhvr>
                                      <p:to>
                                        <p:strVal val="visible"/>
                                      </p:to>
                                    </p:set>
                                    <p:anim calcmode="lin" valueType="num">
                                      <p:cBhvr additive="base">
                                        <p:cTn id="308" dur="1000" fill="hold"/>
                                        <p:tgtEl>
                                          <p:spTgt spid="4163"/>
                                        </p:tgtEl>
                                        <p:attrNameLst>
                                          <p:attrName>ppt_x</p:attrName>
                                        </p:attrNameLst>
                                      </p:cBhvr>
                                      <p:tavLst>
                                        <p:tav tm="0">
                                          <p:val>
                                            <p:strVal val="#ppt_x"/>
                                          </p:val>
                                        </p:tav>
                                        <p:tav tm="100000">
                                          <p:val>
                                            <p:strVal val="#ppt_x"/>
                                          </p:val>
                                        </p:tav>
                                      </p:tavLst>
                                    </p:anim>
                                    <p:anim calcmode="lin" valueType="num">
                                      <p:cBhvr additive="base">
                                        <p:cTn id="309" dur="1000" fill="hold"/>
                                        <p:tgtEl>
                                          <p:spTgt spid="4163"/>
                                        </p:tgtEl>
                                        <p:attrNameLst>
                                          <p:attrName>ppt_y</p:attrName>
                                        </p:attrNameLst>
                                      </p:cBhvr>
                                      <p:tavLst>
                                        <p:tav tm="0">
                                          <p:val>
                                            <p:strVal val="1+#ppt_h/2"/>
                                          </p:val>
                                        </p:tav>
                                        <p:tav tm="100000">
                                          <p:val>
                                            <p:strVal val="#ppt_y"/>
                                          </p:val>
                                        </p:tav>
                                      </p:tavLst>
                                    </p:anim>
                                  </p:childTnLst>
                                </p:cTn>
                              </p:par>
                            </p:childTnLst>
                          </p:cTn>
                        </p:par>
                        <p:par>
                          <p:cTn id="310" fill="hold">
                            <p:stCondLst>
                              <p:cond delay="2000"/>
                            </p:stCondLst>
                            <p:childTnLst>
                              <p:par>
                                <p:cTn id="311" presetID="22" presetClass="entr" presetSubtype="2" fill="hold" grpId="0" nodeType="afterEffect">
                                  <p:stCondLst>
                                    <p:cond delay="0"/>
                                  </p:stCondLst>
                                  <p:childTnLst>
                                    <p:set>
                                      <p:cBhvr>
                                        <p:cTn id="312" dur="1" fill="hold">
                                          <p:stCondLst>
                                            <p:cond delay="0"/>
                                          </p:stCondLst>
                                        </p:cTn>
                                        <p:tgtEl>
                                          <p:spTgt spid="4164"/>
                                        </p:tgtEl>
                                        <p:attrNameLst>
                                          <p:attrName>style.visibility</p:attrName>
                                        </p:attrNameLst>
                                      </p:cBhvr>
                                      <p:to>
                                        <p:strVal val="visible"/>
                                      </p:to>
                                    </p:set>
                                    <p:animEffect transition="in" filter="wipe(right)">
                                      <p:cBhvr>
                                        <p:cTn id="313" dur="1000"/>
                                        <p:tgtEl>
                                          <p:spTgt spid="4164"/>
                                        </p:tgtEl>
                                      </p:cBhvr>
                                    </p:animEffect>
                                  </p:childTnLst>
                                </p:cTn>
                              </p:par>
                            </p:childTnLst>
                          </p:cTn>
                        </p:par>
                      </p:childTnLst>
                    </p:cTn>
                  </p:par>
                  <p:par>
                    <p:cTn id="314" fill="hold">
                      <p:stCondLst>
                        <p:cond delay="indefinite"/>
                      </p:stCondLst>
                      <p:childTnLst>
                        <p:par>
                          <p:cTn id="315" fill="hold">
                            <p:stCondLst>
                              <p:cond delay="0"/>
                            </p:stCondLst>
                            <p:childTnLst>
                              <p:par>
                                <p:cTn id="316" presetID="10" presetClass="entr" presetSubtype="0" fill="hold" grpId="0" nodeType="clickEffect">
                                  <p:stCondLst>
                                    <p:cond delay="0"/>
                                  </p:stCondLst>
                                  <p:childTnLst>
                                    <p:set>
                                      <p:cBhvr>
                                        <p:cTn id="317" dur="1" fill="hold">
                                          <p:stCondLst>
                                            <p:cond delay="0"/>
                                          </p:stCondLst>
                                        </p:cTn>
                                        <p:tgtEl>
                                          <p:spTgt spid="4165"/>
                                        </p:tgtEl>
                                        <p:attrNameLst>
                                          <p:attrName>style.visibility</p:attrName>
                                        </p:attrNameLst>
                                      </p:cBhvr>
                                      <p:to>
                                        <p:strVal val="visible"/>
                                      </p:to>
                                    </p:set>
                                    <p:animEffect transition="in" filter="fade">
                                      <p:cBhvr>
                                        <p:cTn id="318" dur="1000"/>
                                        <p:tgtEl>
                                          <p:spTgt spid="4165"/>
                                        </p:tgtEl>
                                      </p:cBhvr>
                                    </p:animEffect>
                                  </p:childTnLst>
                                </p:cTn>
                              </p:par>
                            </p:childTnLst>
                          </p:cTn>
                        </p:par>
                        <p:par>
                          <p:cTn id="319" fill="hold">
                            <p:stCondLst>
                              <p:cond delay="1000"/>
                            </p:stCondLst>
                            <p:childTnLst>
                              <p:par>
                                <p:cTn id="320" presetID="22" presetClass="entr" presetSubtype="2" fill="hold" grpId="0" nodeType="afterEffect">
                                  <p:stCondLst>
                                    <p:cond delay="0"/>
                                  </p:stCondLst>
                                  <p:childTnLst>
                                    <p:set>
                                      <p:cBhvr>
                                        <p:cTn id="321" dur="1" fill="hold">
                                          <p:stCondLst>
                                            <p:cond delay="0"/>
                                          </p:stCondLst>
                                        </p:cTn>
                                        <p:tgtEl>
                                          <p:spTgt spid="4167"/>
                                        </p:tgtEl>
                                        <p:attrNameLst>
                                          <p:attrName>style.visibility</p:attrName>
                                        </p:attrNameLst>
                                      </p:cBhvr>
                                      <p:to>
                                        <p:strVal val="visible"/>
                                      </p:to>
                                    </p:set>
                                    <p:animEffect transition="in" filter="wipe(right)">
                                      <p:cBhvr>
                                        <p:cTn id="322" dur="2000"/>
                                        <p:tgtEl>
                                          <p:spTgt spid="4167"/>
                                        </p:tgtEl>
                                      </p:cBhvr>
                                    </p:animEffect>
                                  </p:childTnLst>
                                </p:cTn>
                              </p:par>
                              <p:par>
                                <p:cTn id="323" presetID="22" presetClass="entr" presetSubtype="2" fill="hold" grpId="0" nodeType="withEffect">
                                  <p:stCondLst>
                                    <p:cond delay="0"/>
                                  </p:stCondLst>
                                  <p:childTnLst>
                                    <p:set>
                                      <p:cBhvr>
                                        <p:cTn id="324" dur="1" fill="hold">
                                          <p:stCondLst>
                                            <p:cond delay="0"/>
                                          </p:stCondLst>
                                        </p:cTn>
                                        <p:tgtEl>
                                          <p:spTgt spid="4166"/>
                                        </p:tgtEl>
                                        <p:attrNameLst>
                                          <p:attrName>style.visibility</p:attrName>
                                        </p:attrNameLst>
                                      </p:cBhvr>
                                      <p:to>
                                        <p:strVal val="visible"/>
                                      </p:to>
                                    </p:set>
                                    <p:animEffect transition="in" filter="wipe(right)">
                                      <p:cBhvr>
                                        <p:cTn id="325" dur="2000"/>
                                        <p:tgtEl>
                                          <p:spTgt spid="4166"/>
                                        </p:tgtEl>
                                      </p:cBhvr>
                                    </p:animEffect>
                                  </p:childTnLst>
                                </p:cTn>
                              </p:par>
                              <p:par>
                                <p:cTn id="326" presetID="22" presetClass="entr" presetSubtype="2" fill="hold" grpId="0" nodeType="withEffect">
                                  <p:stCondLst>
                                    <p:cond delay="0"/>
                                  </p:stCondLst>
                                  <p:childTnLst>
                                    <p:set>
                                      <p:cBhvr>
                                        <p:cTn id="327" dur="1" fill="hold">
                                          <p:stCondLst>
                                            <p:cond delay="0"/>
                                          </p:stCondLst>
                                        </p:cTn>
                                        <p:tgtEl>
                                          <p:spTgt spid="4183"/>
                                        </p:tgtEl>
                                        <p:attrNameLst>
                                          <p:attrName>style.visibility</p:attrName>
                                        </p:attrNameLst>
                                      </p:cBhvr>
                                      <p:to>
                                        <p:strVal val="visible"/>
                                      </p:to>
                                    </p:set>
                                    <p:animEffect transition="in" filter="wipe(right)">
                                      <p:cBhvr>
                                        <p:cTn id="328" dur="2000"/>
                                        <p:tgtEl>
                                          <p:spTgt spid="4183"/>
                                        </p:tgtEl>
                                      </p:cBhvr>
                                    </p:animEffect>
                                  </p:childTnLst>
                                </p:cTn>
                              </p:par>
                              <p:par>
                                <p:cTn id="329" presetID="22" presetClass="entr" presetSubtype="2" fill="hold" grpId="0" nodeType="withEffect">
                                  <p:stCondLst>
                                    <p:cond delay="0"/>
                                  </p:stCondLst>
                                  <p:childTnLst>
                                    <p:set>
                                      <p:cBhvr>
                                        <p:cTn id="330" dur="1" fill="hold">
                                          <p:stCondLst>
                                            <p:cond delay="0"/>
                                          </p:stCondLst>
                                        </p:cTn>
                                        <p:tgtEl>
                                          <p:spTgt spid="4184"/>
                                        </p:tgtEl>
                                        <p:attrNameLst>
                                          <p:attrName>style.visibility</p:attrName>
                                        </p:attrNameLst>
                                      </p:cBhvr>
                                      <p:to>
                                        <p:strVal val="visible"/>
                                      </p:to>
                                    </p:set>
                                    <p:animEffect transition="in" filter="wipe(right)">
                                      <p:cBhvr>
                                        <p:cTn id="331" dur="2000"/>
                                        <p:tgtEl>
                                          <p:spTgt spid="4184"/>
                                        </p:tgtEl>
                                      </p:cBhvr>
                                    </p:animEffect>
                                  </p:childTnLst>
                                </p:cTn>
                              </p:par>
                              <p:par>
                                <p:cTn id="332" presetID="22" presetClass="entr" presetSubtype="2" fill="hold" grpId="0" nodeType="withEffect">
                                  <p:stCondLst>
                                    <p:cond delay="0"/>
                                  </p:stCondLst>
                                  <p:childTnLst>
                                    <p:set>
                                      <p:cBhvr>
                                        <p:cTn id="333" dur="1" fill="hold">
                                          <p:stCondLst>
                                            <p:cond delay="0"/>
                                          </p:stCondLst>
                                        </p:cTn>
                                        <p:tgtEl>
                                          <p:spTgt spid="4174"/>
                                        </p:tgtEl>
                                        <p:attrNameLst>
                                          <p:attrName>style.visibility</p:attrName>
                                        </p:attrNameLst>
                                      </p:cBhvr>
                                      <p:to>
                                        <p:strVal val="visible"/>
                                      </p:to>
                                    </p:set>
                                    <p:animEffect transition="in" filter="wipe(right)">
                                      <p:cBhvr>
                                        <p:cTn id="334" dur="2000"/>
                                        <p:tgtEl>
                                          <p:spTgt spid="4174"/>
                                        </p:tgtEl>
                                      </p:cBhvr>
                                    </p:animEffect>
                                  </p:childTnLst>
                                </p:cTn>
                              </p:par>
                              <p:par>
                                <p:cTn id="335" presetID="22" presetClass="entr" presetSubtype="2" fill="hold" grpId="0" nodeType="withEffect">
                                  <p:stCondLst>
                                    <p:cond delay="0"/>
                                  </p:stCondLst>
                                  <p:childTnLst>
                                    <p:set>
                                      <p:cBhvr>
                                        <p:cTn id="336" dur="1" fill="hold">
                                          <p:stCondLst>
                                            <p:cond delay="0"/>
                                          </p:stCondLst>
                                        </p:cTn>
                                        <p:tgtEl>
                                          <p:spTgt spid="4175"/>
                                        </p:tgtEl>
                                        <p:attrNameLst>
                                          <p:attrName>style.visibility</p:attrName>
                                        </p:attrNameLst>
                                      </p:cBhvr>
                                      <p:to>
                                        <p:strVal val="visible"/>
                                      </p:to>
                                    </p:set>
                                    <p:animEffect transition="in" filter="wipe(right)">
                                      <p:cBhvr>
                                        <p:cTn id="337" dur="2000"/>
                                        <p:tgtEl>
                                          <p:spTgt spid="4175"/>
                                        </p:tgtEl>
                                      </p:cBhvr>
                                    </p:animEffect>
                                  </p:childTnLst>
                                </p:cTn>
                              </p:par>
                            </p:childTnLst>
                          </p:cTn>
                        </p:par>
                        <p:par>
                          <p:cTn id="338" fill="hold">
                            <p:stCondLst>
                              <p:cond delay="3000"/>
                            </p:stCondLst>
                            <p:childTnLst>
                              <p:par>
                                <p:cTn id="339" presetID="10" presetClass="entr" presetSubtype="0" fill="hold" grpId="0" nodeType="afterEffect">
                                  <p:stCondLst>
                                    <p:cond delay="0"/>
                                  </p:stCondLst>
                                  <p:childTnLst>
                                    <p:set>
                                      <p:cBhvr>
                                        <p:cTn id="340" dur="1" fill="hold">
                                          <p:stCondLst>
                                            <p:cond delay="0"/>
                                          </p:stCondLst>
                                        </p:cTn>
                                        <p:tgtEl>
                                          <p:spTgt spid="4168"/>
                                        </p:tgtEl>
                                        <p:attrNameLst>
                                          <p:attrName>style.visibility</p:attrName>
                                        </p:attrNameLst>
                                      </p:cBhvr>
                                      <p:to>
                                        <p:strVal val="visible"/>
                                      </p:to>
                                    </p:set>
                                    <p:animEffect transition="in" filter="fade">
                                      <p:cBhvr>
                                        <p:cTn id="341" dur="1000"/>
                                        <p:tgtEl>
                                          <p:spTgt spid="4168"/>
                                        </p:tgtEl>
                                      </p:cBhvr>
                                    </p:animEffect>
                                  </p:childTnLst>
                                </p:cTn>
                              </p:par>
                              <p:par>
                                <p:cTn id="342" presetID="22" presetClass="exit" presetSubtype="2" fill="hold" grpId="1" nodeType="withEffect">
                                  <p:stCondLst>
                                    <p:cond delay="0"/>
                                  </p:stCondLst>
                                  <p:childTnLst>
                                    <p:animEffect transition="out" filter="wipe(right)">
                                      <p:cBhvr>
                                        <p:cTn id="343" dur="2000"/>
                                        <p:tgtEl>
                                          <p:spTgt spid="4166"/>
                                        </p:tgtEl>
                                      </p:cBhvr>
                                    </p:animEffect>
                                    <p:set>
                                      <p:cBhvr>
                                        <p:cTn id="344" dur="1" fill="hold">
                                          <p:stCondLst>
                                            <p:cond delay="1999"/>
                                          </p:stCondLst>
                                        </p:cTn>
                                        <p:tgtEl>
                                          <p:spTgt spid="4166"/>
                                        </p:tgtEl>
                                        <p:attrNameLst>
                                          <p:attrName>style.visibility</p:attrName>
                                        </p:attrNameLst>
                                      </p:cBhvr>
                                      <p:to>
                                        <p:strVal val="hidden"/>
                                      </p:to>
                                    </p:set>
                                  </p:childTnLst>
                                </p:cTn>
                              </p:par>
                              <p:par>
                                <p:cTn id="345" presetID="22" presetClass="exit" presetSubtype="2" fill="hold" grpId="1" nodeType="withEffect">
                                  <p:stCondLst>
                                    <p:cond delay="0"/>
                                  </p:stCondLst>
                                  <p:childTnLst>
                                    <p:animEffect transition="out" filter="wipe(right)">
                                      <p:cBhvr>
                                        <p:cTn id="346" dur="2000"/>
                                        <p:tgtEl>
                                          <p:spTgt spid="4167"/>
                                        </p:tgtEl>
                                      </p:cBhvr>
                                    </p:animEffect>
                                    <p:set>
                                      <p:cBhvr>
                                        <p:cTn id="347" dur="1" fill="hold">
                                          <p:stCondLst>
                                            <p:cond delay="1999"/>
                                          </p:stCondLst>
                                        </p:cTn>
                                        <p:tgtEl>
                                          <p:spTgt spid="4167"/>
                                        </p:tgtEl>
                                        <p:attrNameLst>
                                          <p:attrName>style.visibility</p:attrName>
                                        </p:attrNameLst>
                                      </p:cBhvr>
                                      <p:to>
                                        <p:strVal val="hidden"/>
                                      </p:to>
                                    </p:set>
                                  </p:childTnLst>
                                </p:cTn>
                              </p:par>
                              <p:par>
                                <p:cTn id="348" presetID="22" presetClass="exit" presetSubtype="2" fill="hold" grpId="1" nodeType="withEffect">
                                  <p:stCondLst>
                                    <p:cond delay="0"/>
                                  </p:stCondLst>
                                  <p:childTnLst>
                                    <p:animEffect transition="out" filter="wipe(right)">
                                      <p:cBhvr>
                                        <p:cTn id="349" dur="2000"/>
                                        <p:tgtEl>
                                          <p:spTgt spid="4184"/>
                                        </p:tgtEl>
                                      </p:cBhvr>
                                    </p:animEffect>
                                    <p:set>
                                      <p:cBhvr>
                                        <p:cTn id="350" dur="1" fill="hold">
                                          <p:stCondLst>
                                            <p:cond delay="1999"/>
                                          </p:stCondLst>
                                        </p:cTn>
                                        <p:tgtEl>
                                          <p:spTgt spid="4184"/>
                                        </p:tgtEl>
                                        <p:attrNameLst>
                                          <p:attrName>style.visibility</p:attrName>
                                        </p:attrNameLst>
                                      </p:cBhvr>
                                      <p:to>
                                        <p:strVal val="hidden"/>
                                      </p:to>
                                    </p:set>
                                  </p:childTnLst>
                                </p:cTn>
                              </p:par>
                              <p:par>
                                <p:cTn id="351" presetID="22" presetClass="exit" presetSubtype="2" fill="hold" grpId="1" nodeType="withEffect">
                                  <p:stCondLst>
                                    <p:cond delay="0"/>
                                  </p:stCondLst>
                                  <p:childTnLst>
                                    <p:animEffect transition="out" filter="wipe(right)">
                                      <p:cBhvr>
                                        <p:cTn id="352" dur="2000"/>
                                        <p:tgtEl>
                                          <p:spTgt spid="4183"/>
                                        </p:tgtEl>
                                      </p:cBhvr>
                                    </p:animEffect>
                                    <p:set>
                                      <p:cBhvr>
                                        <p:cTn id="353" dur="1" fill="hold">
                                          <p:stCondLst>
                                            <p:cond delay="1999"/>
                                          </p:stCondLst>
                                        </p:cTn>
                                        <p:tgtEl>
                                          <p:spTgt spid="4183"/>
                                        </p:tgtEl>
                                        <p:attrNameLst>
                                          <p:attrName>style.visibility</p:attrName>
                                        </p:attrNameLst>
                                      </p:cBhvr>
                                      <p:to>
                                        <p:strVal val="hidden"/>
                                      </p:to>
                                    </p:set>
                                  </p:childTnLst>
                                </p:cTn>
                              </p:par>
                              <p:par>
                                <p:cTn id="354" presetID="22" presetClass="exit" presetSubtype="2" fill="hold" grpId="1" nodeType="withEffect">
                                  <p:stCondLst>
                                    <p:cond delay="0"/>
                                  </p:stCondLst>
                                  <p:childTnLst>
                                    <p:animEffect transition="out" filter="wipe(right)">
                                      <p:cBhvr>
                                        <p:cTn id="355" dur="2000"/>
                                        <p:tgtEl>
                                          <p:spTgt spid="4174"/>
                                        </p:tgtEl>
                                      </p:cBhvr>
                                    </p:animEffect>
                                    <p:set>
                                      <p:cBhvr>
                                        <p:cTn id="356" dur="1" fill="hold">
                                          <p:stCondLst>
                                            <p:cond delay="1999"/>
                                          </p:stCondLst>
                                        </p:cTn>
                                        <p:tgtEl>
                                          <p:spTgt spid="4174"/>
                                        </p:tgtEl>
                                        <p:attrNameLst>
                                          <p:attrName>style.visibility</p:attrName>
                                        </p:attrNameLst>
                                      </p:cBhvr>
                                      <p:to>
                                        <p:strVal val="hidden"/>
                                      </p:to>
                                    </p:set>
                                  </p:childTnLst>
                                </p:cTn>
                              </p:par>
                              <p:par>
                                <p:cTn id="357" presetID="22" presetClass="exit" presetSubtype="2" fill="hold" grpId="1" nodeType="withEffect">
                                  <p:stCondLst>
                                    <p:cond delay="0"/>
                                  </p:stCondLst>
                                  <p:childTnLst>
                                    <p:animEffect transition="out" filter="wipe(right)">
                                      <p:cBhvr>
                                        <p:cTn id="358" dur="2000"/>
                                        <p:tgtEl>
                                          <p:spTgt spid="4175"/>
                                        </p:tgtEl>
                                      </p:cBhvr>
                                    </p:animEffect>
                                    <p:set>
                                      <p:cBhvr>
                                        <p:cTn id="359" dur="1" fill="hold">
                                          <p:stCondLst>
                                            <p:cond delay="1999"/>
                                          </p:stCondLst>
                                        </p:cTn>
                                        <p:tgtEl>
                                          <p:spTgt spid="4175"/>
                                        </p:tgtEl>
                                        <p:attrNameLst>
                                          <p:attrName>style.visibility</p:attrName>
                                        </p:attrNameLst>
                                      </p:cBhvr>
                                      <p:to>
                                        <p:strVal val="hidden"/>
                                      </p:to>
                                    </p:set>
                                  </p:childTnLst>
                                </p:cTn>
                              </p:par>
                            </p:childTnLst>
                          </p:cTn>
                        </p:par>
                        <p:par>
                          <p:cTn id="360" fill="hold">
                            <p:stCondLst>
                              <p:cond delay="5000"/>
                            </p:stCondLst>
                            <p:childTnLst>
                              <p:par>
                                <p:cTn id="361" presetID="10" presetClass="exit" presetSubtype="0" fill="hold" grpId="1" nodeType="afterEffect">
                                  <p:stCondLst>
                                    <p:cond delay="0"/>
                                  </p:stCondLst>
                                  <p:childTnLst>
                                    <p:animEffect transition="out" filter="fade">
                                      <p:cBhvr>
                                        <p:cTn id="362" dur="1000"/>
                                        <p:tgtEl>
                                          <p:spTgt spid="4165"/>
                                        </p:tgtEl>
                                      </p:cBhvr>
                                    </p:animEffect>
                                    <p:set>
                                      <p:cBhvr>
                                        <p:cTn id="363" dur="1" fill="hold">
                                          <p:stCondLst>
                                            <p:cond delay="999"/>
                                          </p:stCondLst>
                                        </p:cTn>
                                        <p:tgtEl>
                                          <p:spTgt spid="4165"/>
                                        </p:tgtEl>
                                        <p:attrNameLst>
                                          <p:attrName>style.visibility</p:attrName>
                                        </p:attrNameLst>
                                      </p:cBhvr>
                                      <p:to>
                                        <p:strVal val="hidden"/>
                                      </p:to>
                                    </p:set>
                                  </p:childTnLst>
                                </p:cTn>
                              </p:par>
                            </p:childTnLst>
                          </p:cTn>
                        </p:par>
                      </p:childTnLst>
                    </p:cTn>
                  </p:par>
                  <p:par>
                    <p:cTn id="364" fill="hold">
                      <p:stCondLst>
                        <p:cond delay="indefinite"/>
                      </p:stCondLst>
                      <p:childTnLst>
                        <p:par>
                          <p:cTn id="365" fill="hold">
                            <p:stCondLst>
                              <p:cond delay="0"/>
                            </p:stCondLst>
                            <p:childTnLst>
                              <p:par>
                                <p:cTn id="366" presetID="10" presetClass="entr" presetSubtype="0" fill="hold" grpId="2" nodeType="clickEffect">
                                  <p:stCondLst>
                                    <p:cond delay="0"/>
                                  </p:stCondLst>
                                  <p:childTnLst>
                                    <p:set>
                                      <p:cBhvr>
                                        <p:cTn id="367" dur="1" fill="hold">
                                          <p:stCondLst>
                                            <p:cond delay="0"/>
                                          </p:stCondLst>
                                        </p:cTn>
                                        <p:tgtEl>
                                          <p:spTgt spid="4153"/>
                                        </p:tgtEl>
                                        <p:attrNameLst>
                                          <p:attrName>style.visibility</p:attrName>
                                        </p:attrNameLst>
                                      </p:cBhvr>
                                      <p:to>
                                        <p:strVal val="visible"/>
                                      </p:to>
                                    </p:set>
                                    <p:animEffect transition="in" filter="fade">
                                      <p:cBhvr>
                                        <p:cTn id="368" dur="1000"/>
                                        <p:tgtEl>
                                          <p:spTgt spid="4153"/>
                                        </p:tgtEl>
                                      </p:cBhvr>
                                    </p:animEffect>
                                  </p:childTnLst>
                                </p:cTn>
                              </p:par>
                            </p:childTnLst>
                          </p:cTn>
                        </p:par>
                        <p:par>
                          <p:cTn id="369" fill="hold">
                            <p:stCondLst>
                              <p:cond delay="1000"/>
                            </p:stCondLst>
                            <p:childTnLst>
                              <p:par>
                                <p:cTn id="370" presetID="22" presetClass="entr" presetSubtype="2" fill="hold" grpId="0" nodeType="afterEffect">
                                  <p:stCondLst>
                                    <p:cond delay="0"/>
                                  </p:stCondLst>
                                  <p:childTnLst>
                                    <p:set>
                                      <p:cBhvr>
                                        <p:cTn id="371" dur="1" fill="hold">
                                          <p:stCondLst>
                                            <p:cond delay="0"/>
                                          </p:stCondLst>
                                        </p:cTn>
                                        <p:tgtEl>
                                          <p:spTgt spid="4170"/>
                                        </p:tgtEl>
                                        <p:attrNameLst>
                                          <p:attrName>style.visibility</p:attrName>
                                        </p:attrNameLst>
                                      </p:cBhvr>
                                      <p:to>
                                        <p:strVal val="visible"/>
                                      </p:to>
                                    </p:set>
                                    <p:animEffect transition="in" filter="wipe(right)">
                                      <p:cBhvr>
                                        <p:cTn id="372" dur="2000"/>
                                        <p:tgtEl>
                                          <p:spTgt spid="4170"/>
                                        </p:tgtEl>
                                      </p:cBhvr>
                                    </p:animEffect>
                                  </p:childTnLst>
                                </p:cTn>
                              </p:par>
                              <p:par>
                                <p:cTn id="373" presetID="22" presetClass="entr" presetSubtype="2" fill="hold" grpId="0" nodeType="withEffect">
                                  <p:stCondLst>
                                    <p:cond delay="0"/>
                                  </p:stCondLst>
                                  <p:childTnLst>
                                    <p:set>
                                      <p:cBhvr>
                                        <p:cTn id="374" dur="1" fill="hold">
                                          <p:stCondLst>
                                            <p:cond delay="0"/>
                                          </p:stCondLst>
                                        </p:cTn>
                                        <p:tgtEl>
                                          <p:spTgt spid="4171"/>
                                        </p:tgtEl>
                                        <p:attrNameLst>
                                          <p:attrName>style.visibility</p:attrName>
                                        </p:attrNameLst>
                                      </p:cBhvr>
                                      <p:to>
                                        <p:strVal val="visible"/>
                                      </p:to>
                                    </p:set>
                                    <p:animEffect transition="in" filter="wipe(right)">
                                      <p:cBhvr>
                                        <p:cTn id="375" dur="2000"/>
                                        <p:tgtEl>
                                          <p:spTgt spid="4171"/>
                                        </p:tgtEl>
                                      </p:cBhvr>
                                    </p:animEffect>
                                  </p:childTnLst>
                                </p:cTn>
                              </p:par>
                            </p:childTnLst>
                          </p:cTn>
                        </p:par>
                        <p:par>
                          <p:cTn id="376" fill="hold">
                            <p:stCondLst>
                              <p:cond delay="3000"/>
                            </p:stCondLst>
                            <p:childTnLst>
                              <p:par>
                                <p:cTn id="377" presetID="10" presetClass="entr" presetSubtype="0" fill="hold" grpId="0" nodeType="afterEffect">
                                  <p:stCondLst>
                                    <p:cond delay="0"/>
                                  </p:stCondLst>
                                  <p:childTnLst>
                                    <p:set>
                                      <p:cBhvr>
                                        <p:cTn id="378" dur="1" fill="hold">
                                          <p:stCondLst>
                                            <p:cond delay="0"/>
                                          </p:stCondLst>
                                        </p:cTn>
                                        <p:tgtEl>
                                          <p:spTgt spid="4169"/>
                                        </p:tgtEl>
                                        <p:attrNameLst>
                                          <p:attrName>style.visibility</p:attrName>
                                        </p:attrNameLst>
                                      </p:cBhvr>
                                      <p:to>
                                        <p:strVal val="visible"/>
                                      </p:to>
                                    </p:set>
                                    <p:animEffect transition="in" filter="fade">
                                      <p:cBhvr>
                                        <p:cTn id="379" dur="1000"/>
                                        <p:tgtEl>
                                          <p:spTgt spid="4169"/>
                                        </p:tgtEl>
                                      </p:cBhvr>
                                    </p:animEffect>
                                  </p:childTnLst>
                                </p:cTn>
                              </p:par>
                              <p:par>
                                <p:cTn id="380" presetID="22" presetClass="exit" presetSubtype="2" fill="hold" grpId="1" nodeType="withEffect">
                                  <p:stCondLst>
                                    <p:cond delay="0"/>
                                  </p:stCondLst>
                                  <p:childTnLst>
                                    <p:animEffect transition="out" filter="wipe(right)">
                                      <p:cBhvr>
                                        <p:cTn id="381" dur="2000"/>
                                        <p:tgtEl>
                                          <p:spTgt spid="4170"/>
                                        </p:tgtEl>
                                      </p:cBhvr>
                                    </p:animEffect>
                                    <p:set>
                                      <p:cBhvr>
                                        <p:cTn id="382" dur="1" fill="hold">
                                          <p:stCondLst>
                                            <p:cond delay="1999"/>
                                          </p:stCondLst>
                                        </p:cTn>
                                        <p:tgtEl>
                                          <p:spTgt spid="4170"/>
                                        </p:tgtEl>
                                        <p:attrNameLst>
                                          <p:attrName>style.visibility</p:attrName>
                                        </p:attrNameLst>
                                      </p:cBhvr>
                                      <p:to>
                                        <p:strVal val="hidden"/>
                                      </p:to>
                                    </p:set>
                                  </p:childTnLst>
                                </p:cTn>
                              </p:par>
                              <p:par>
                                <p:cTn id="383" presetID="22" presetClass="exit" presetSubtype="2" fill="hold" grpId="1" nodeType="withEffect">
                                  <p:stCondLst>
                                    <p:cond delay="0"/>
                                  </p:stCondLst>
                                  <p:childTnLst>
                                    <p:animEffect transition="out" filter="wipe(right)">
                                      <p:cBhvr>
                                        <p:cTn id="384" dur="2000"/>
                                        <p:tgtEl>
                                          <p:spTgt spid="4171"/>
                                        </p:tgtEl>
                                      </p:cBhvr>
                                    </p:animEffect>
                                    <p:set>
                                      <p:cBhvr>
                                        <p:cTn id="385" dur="1" fill="hold">
                                          <p:stCondLst>
                                            <p:cond delay="1999"/>
                                          </p:stCondLst>
                                        </p:cTn>
                                        <p:tgtEl>
                                          <p:spTgt spid="4171"/>
                                        </p:tgtEl>
                                        <p:attrNameLst>
                                          <p:attrName>style.visibility</p:attrName>
                                        </p:attrNameLst>
                                      </p:cBhvr>
                                      <p:to>
                                        <p:strVal val="hidden"/>
                                      </p:to>
                                    </p:set>
                                  </p:childTnLst>
                                </p:cTn>
                              </p:par>
                            </p:childTnLst>
                          </p:cTn>
                        </p:par>
                        <p:par>
                          <p:cTn id="386" fill="hold">
                            <p:stCondLst>
                              <p:cond delay="5000"/>
                            </p:stCondLst>
                            <p:childTnLst>
                              <p:par>
                                <p:cTn id="387" presetID="10" presetClass="exit" presetSubtype="0" fill="hold" grpId="3" nodeType="afterEffect">
                                  <p:stCondLst>
                                    <p:cond delay="0"/>
                                  </p:stCondLst>
                                  <p:childTnLst>
                                    <p:animEffect transition="out" filter="fade">
                                      <p:cBhvr>
                                        <p:cTn id="388" dur="1000"/>
                                        <p:tgtEl>
                                          <p:spTgt spid="4153"/>
                                        </p:tgtEl>
                                      </p:cBhvr>
                                    </p:animEffect>
                                    <p:set>
                                      <p:cBhvr>
                                        <p:cTn id="389" dur="1" fill="hold">
                                          <p:stCondLst>
                                            <p:cond delay="999"/>
                                          </p:stCondLst>
                                        </p:cTn>
                                        <p:tgtEl>
                                          <p:spTgt spid="4153"/>
                                        </p:tgtEl>
                                        <p:attrNameLst>
                                          <p:attrName>style.visibility</p:attrName>
                                        </p:attrNameLst>
                                      </p:cBhvr>
                                      <p:to>
                                        <p:strVal val="hidden"/>
                                      </p:to>
                                    </p:set>
                                  </p:childTnLst>
                                </p:cTn>
                              </p:par>
                            </p:childTnLst>
                          </p:cTn>
                        </p:par>
                      </p:childTnLst>
                    </p:cTn>
                  </p:par>
                  <p:par>
                    <p:cTn id="390" fill="hold">
                      <p:stCondLst>
                        <p:cond delay="indefinite"/>
                      </p:stCondLst>
                      <p:childTnLst>
                        <p:par>
                          <p:cTn id="391" fill="hold">
                            <p:stCondLst>
                              <p:cond delay="0"/>
                            </p:stCondLst>
                            <p:childTnLst>
                              <p:par>
                                <p:cTn id="392" presetID="2" presetClass="entr" presetSubtype="6" fill="hold" nodeType="clickEffect">
                                  <p:stCondLst>
                                    <p:cond delay="0"/>
                                  </p:stCondLst>
                                  <p:childTnLst>
                                    <p:set>
                                      <p:cBhvr>
                                        <p:cTn id="393" dur="1" fill="hold">
                                          <p:stCondLst>
                                            <p:cond delay="0"/>
                                          </p:stCondLst>
                                        </p:cTn>
                                        <p:tgtEl>
                                          <p:spTgt spid="4232"/>
                                        </p:tgtEl>
                                        <p:attrNameLst>
                                          <p:attrName>style.visibility</p:attrName>
                                        </p:attrNameLst>
                                      </p:cBhvr>
                                      <p:to>
                                        <p:strVal val="visible"/>
                                      </p:to>
                                    </p:set>
                                    <p:anim calcmode="lin" valueType="num">
                                      <p:cBhvr additive="base">
                                        <p:cTn id="394" dur="1000" fill="hold"/>
                                        <p:tgtEl>
                                          <p:spTgt spid="4232"/>
                                        </p:tgtEl>
                                        <p:attrNameLst>
                                          <p:attrName>ppt_x</p:attrName>
                                        </p:attrNameLst>
                                      </p:cBhvr>
                                      <p:tavLst>
                                        <p:tav tm="0">
                                          <p:val>
                                            <p:strVal val="1+#ppt_w/2"/>
                                          </p:val>
                                        </p:tav>
                                        <p:tav tm="100000">
                                          <p:val>
                                            <p:strVal val="#ppt_x"/>
                                          </p:val>
                                        </p:tav>
                                      </p:tavLst>
                                    </p:anim>
                                    <p:anim calcmode="lin" valueType="num">
                                      <p:cBhvr additive="base">
                                        <p:cTn id="395" dur="1000" fill="hold"/>
                                        <p:tgtEl>
                                          <p:spTgt spid="4232"/>
                                        </p:tgtEl>
                                        <p:attrNameLst>
                                          <p:attrName>ppt_y</p:attrName>
                                        </p:attrNameLst>
                                      </p:cBhvr>
                                      <p:tavLst>
                                        <p:tav tm="0">
                                          <p:val>
                                            <p:strVal val="1+#ppt_h/2"/>
                                          </p:val>
                                        </p:tav>
                                        <p:tav tm="100000">
                                          <p:val>
                                            <p:strVal val="#ppt_y"/>
                                          </p:val>
                                        </p:tav>
                                      </p:tavLst>
                                    </p:anim>
                                  </p:childTnLst>
                                </p:cTn>
                              </p:par>
                            </p:childTnLst>
                          </p:cTn>
                        </p:par>
                        <p:par>
                          <p:cTn id="396" fill="hold">
                            <p:stCondLst>
                              <p:cond delay="1000"/>
                            </p:stCondLst>
                            <p:childTnLst>
                              <p:par>
                                <p:cTn id="397" presetID="22" presetClass="entr" presetSubtype="2" fill="hold" grpId="0" nodeType="afterEffect">
                                  <p:stCondLst>
                                    <p:cond delay="0"/>
                                  </p:stCondLst>
                                  <p:childTnLst>
                                    <p:set>
                                      <p:cBhvr>
                                        <p:cTn id="398" dur="1" fill="hold">
                                          <p:stCondLst>
                                            <p:cond delay="0"/>
                                          </p:stCondLst>
                                        </p:cTn>
                                        <p:tgtEl>
                                          <p:spTgt spid="4233"/>
                                        </p:tgtEl>
                                        <p:attrNameLst>
                                          <p:attrName>style.visibility</p:attrName>
                                        </p:attrNameLst>
                                      </p:cBhvr>
                                      <p:to>
                                        <p:strVal val="visible"/>
                                      </p:to>
                                    </p:set>
                                    <p:animEffect transition="in" filter="wipe(right)">
                                      <p:cBhvr>
                                        <p:cTn id="399" dur="1000"/>
                                        <p:tgtEl>
                                          <p:spTgt spid="4233"/>
                                        </p:tgtEl>
                                      </p:cBhvr>
                                    </p:animEffect>
                                  </p:childTnLst>
                                </p:cTn>
                              </p:par>
                            </p:childTnLst>
                          </p:cTn>
                        </p:par>
                      </p:childTnLst>
                    </p:cTn>
                  </p:par>
                  <p:par>
                    <p:cTn id="400" fill="hold">
                      <p:stCondLst>
                        <p:cond delay="indefinite"/>
                      </p:stCondLst>
                      <p:childTnLst>
                        <p:par>
                          <p:cTn id="401" fill="hold">
                            <p:stCondLst>
                              <p:cond delay="0"/>
                            </p:stCondLst>
                            <p:childTnLst>
                              <p:par>
                                <p:cTn id="402" presetID="10" presetClass="entr" presetSubtype="0" fill="hold" grpId="0" nodeType="clickEffect">
                                  <p:stCondLst>
                                    <p:cond delay="0"/>
                                  </p:stCondLst>
                                  <p:childTnLst>
                                    <p:set>
                                      <p:cBhvr>
                                        <p:cTn id="403" dur="1" fill="hold">
                                          <p:stCondLst>
                                            <p:cond delay="0"/>
                                          </p:stCondLst>
                                        </p:cTn>
                                        <p:tgtEl>
                                          <p:spTgt spid="4234"/>
                                        </p:tgtEl>
                                        <p:attrNameLst>
                                          <p:attrName>style.visibility</p:attrName>
                                        </p:attrNameLst>
                                      </p:cBhvr>
                                      <p:to>
                                        <p:strVal val="visible"/>
                                      </p:to>
                                    </p:set>
                                    <p:animEffect transition="in" filter="fade">
                                      <p:cBhvr>
                                        <p:cTn id="404" dur="1000"/>
                                        <p:tgtEl>
                                          <p:spTgt spid="4234"/>
                                        </p:tgtEl>
                                      </p:cBhvr>
                                    </p:animEffect>
                                  </p:childTnLst>
                                </p:cTn>
                              </p:par>
                            </p:childTnLst>
                          </p:cTn>
                        </p:par>
                        <p:par>
                          <p:cTn id="405" fill="hold">
                            <p:stCondLst>
                              <p:cond delay="1000"/>
                            </p:stCondLst>
                            <p:childTnLst>
                              <p:par>
                                <p:cTn id="406" presetID="22" presetClass="entr" presetSubtype="8" fill="hold" grpId="0" nodeType="afterEffect">
                                  <p:stCondLst>
                                    <p:cond delay="0"/>
                                  </p:stCondLst>
                                  <p:childTnLst>
                                    <p:set>
                                      <p:cBhvr>
                                        <p:cTn id="407" dur="1" fill="hold">
                                          <p:stCondLst>
                                            <p:cond delay="0"/>
                                          </p:stCondLst>
                                        </p:cTn>
                                        <p:tgtEl>
                                          <p:spTgt spid="4236"/>
                                        </p:tgtEl>
                                        <p:attrNameLst>
                                          <p:attrName>style.visibility</p:attrName>
                                        </p:attrNameLst>
                                      </p:cBhvr>
                                      <p:to>
                                        <p:strVal val="visible"/>
                                      </p:to>
                                    </p:set>
                                    <p:animEffect transition="in" filter="wipe(left)">
                                      <p:cBhvr>
                                        <p:cTn id="408" dur="2000"/>
                                        <p:tgtEl>
                                          <p:spTgt spid="4236"/>
                                        </p:tgtEl>
                                      </p:cBhvr>
                                    </p:animEffect>
                                  </p:childTnLst>
                                </p:cTn>
                              </p:par>
                              <p:par>
                                <p:cTn id="409" presetID="22" presetClass="entr" presetSubtype="8" fill="hold" grpId="0" nodeType="withEffect">
                                  <p:stCondLst>
                                    <p:cond delay="0"/>
                                  </p:stCondLst>
                                  <p:childTnLst>
                                    <p:set>
                                      <p:cBhvr>
                                        <p:cTn id="410" dur="1" fill="hold">
                                          <p:stCondLst>
                                            <p:cond delay="0"/>
                                          </p:stCondLst>
                                        </p:cTn>
                                        <p:tgtEl>
                                          <p:spTgt spid="4235"/>
                                        </p:tgtEl>
                                        <p:attrNameLst>
                                          <p:attrName>style.visibility</p:attrName>
                                        </p:attrNameLst>
                                      </p:cBhvr>
                                      <p:to>
                                        <p:strVal val="visible"/>
                                      </p:to>
                                    </p:set>
                                    <p:animEffect transition="in" filter="wipe(left)">
                                      <p:cBhvr>
                                        <p:cTn id="411" dur="2000"/>
                                        <p:tgtEl>
                                          <p:spTgt spid="4235"/>
                                        </p:tgtEl>
                                      </p:cBhvr>
                                    </p:animEffect>
                                  </p:childTnLst>
                                </p:cTn>
                              </p:par>
                              <p:par>
                                <p:cTn id="412" presetID="22" presetClass="entr" presetSubtype="8" fill="hold" grpId="0" nodeType="withEffect">
                                  <p:stCondLst>
                                    <p:cond delay="0"/>
                                  </p:stCondLst>
                                  <p:childTnLst>
                                    <p:set>
                                      <p:cBhvr>
                                        <p:cTn id="413" dur="1" fill="hold">
                                          <p:stCondLst>
                                            <p:cond delay="0"/>
                                          </p:stCondLst>
                                        </p:cTn>
                                        <p:tgtEl>
                                          <p:spTgt spid="4250"/>
                                        </p:tgtEl>
                                        <p:attrNameLst>
                                          <p:attrName>style.visibility</p:attrName>
                                        </p:attrNameLst>
                                      </p:cBhvr>
                                      <p:to>
                                        <p:strVal val="visible"/>
                                      </p:to>
                                    </p:set>
                                    <p:animEffect transition="in" filter="wipe(left)">
                                      <p:cBhvr>
                                        <p:cTn id="414" dur="500"/>
                                        <p:tgtEl>
                                          <p:spTgt spid="4250"/>
                                        </p:tgtEl>
                                      </p:cBhvr>
                                    </p:animEffect>
                                  </p:childTnLst>
                                </p:cTn>
                              </p:par>
                              <p:par>
                                <p:cTn id="415" presetID="22" presetClass="entr" presetSubtype="8" fill="hold" grpId="0" nodeType="withEffect">
                                  <p:stCondLst>
                                    <p:cond delay="0"/>
                                  </p:stCondLst>
                                  <p:childTnLst>
                                    <p:set>
                                      <p:cBhvr>
                                        <p:cTn id="416" dur="1" fill="hold">
                                          <p:stCondLst>
                                            <p:cond delay="0"/>
                                          </p:stCondLst>
                                        </p:cTn>
                                        <p:tgtEl>
                                          <p:spTgt spid="4251"/>
                                        </p:tgtEl>
                                        <p:attrNameLst>
                                          <p:attrName>style.visibility</p:attrName>
                                        </p:attrNameLst>
                                      </p:cBhvr>
                                      <p:to>
                                        <p:strVal val="visible"/>
                                      </p:to>
                                    </p:set>
                                    <p:animEffect transition="in" filter="wipe(left)">
                                      <p:cBhvr>
                                        <p:cTn id="417" dur="2000"/>
                                        <p:tgtEl>
                                          <p:spTgt spid="4251"/>
                                        </p:tgtEl>
                                      </p:cBhvr>
                                    </p:animEffect>
                                  </p:childTnLst>
                                </p:cTn>
                              </p:par>
                              <p:par>
                                <p:cTn id="418" presetID="22" presetClass="entr" presetSubtype="8" fill="hold" grpId="0" nodeType="withEffect">
                                  <p:stCondLst>
                                    <p:cond delay="0"/>
                                  </p:stCondLst>
                                  <p:childTnLst>
                                    <p:set>
                                      <p:cBhvr>
                                        <p:cTn id="419" dur="1" fill="hold">
                                          <p:stCondLst>
                                            <p:cond delay="0"/>
                                          </p:stCondLst>
                                        </p:cTn>
                                        <p:tgtEl>
                                          <p:spTgt spid="4243"/>
                                        </p:tgtEl>
                                        <p:attrNameLst>
                                          <p:attrName>style.visibility</p:attrName>
                                        </p:attrNameLst>
                                      </p:cBhvr>
                                      <p:to>
                                        <p:strVal val="visible"/>
                                      </p:to>
                                    </p:set>
                                    <p:animEffect transition="in" filter="wipe(left)">
                                      <p:cBhvr>
                                        <p:cTn id="420" dur="2000"/>
                                        <p:tgtEl>
                                          <p:spTgt spid="4243"/>
                                        </p:tgtEl>
                                      </p:cBhvr>
                                    </p:animEffect>
                                  </p:childTnLst>
                                </p:cTn>
                              </p:par>
                              <p:par>
                                <p:cTn id="421" presetID="22" presetClass="entr" presetSubtype="8" fill="hold" grpId="0" nodeType="withEffect">
                                  <p:stCondLst>
                                    <p:cond delay="0"/>
                                  </p:stCondLst>
                                  <p:childTnLst>
                                    <p:set>
                                      <p:cBhvr>
                                        <p:cTn id="422" dur="1" fill="hold">
                                          <p:stCondLst>
                                            <p:cond delay="0"/>
                                          </p:stCondLst>
                                        </p:cTn>
                                        <p:tgtEl>
                                          <p:spTgt spid="4244"/>
                                        </p:tgtEl>
                                        <p:attrNameLst>
                                          <p:attrName>style.visibility</p:attrName>
                                        </p:attrNameLst>
                                      </p:cBhvr>
                                      <p:to>
                                        <p:strVal val="visible"/>
                                      </p:to>
                                    </p:set>
                                    <p:animEffect transition="in" filter="wipe(left)">
                                      <p:cBhvr>
                                        <p:cTn id="423" dur="2000"/>
                                        <p:tgtEl>
                                          <p:spTgt spid="4244"/>
                                        </p:tgtEl>
                                      </p:cBhvr>
                                    </p:animEffect>
                                  </p:childTnLst>
                                </p:cTn>
                              </p:par>
                            </p:childTnLst>
                          </p:cTn>
                        </p:par>
                        <p:par>
                          <p:cTn id="424" fill="hold">
                            <p:stCondLst>
                              <p:cond delay="3000"/>
                            </p:stCondLst>
                            <p:childTnLst>
                              <p:par>
                                <p:cTn id="425" presetID="10" presetClass="entr" presetSubtype="0" fill="hold" grpId="0" nodeType="afterEffect">
                                  <p:stCondLst>
                                    <p:cond delay="0"/>
                                  </p:stCondLst>
                                  <p:childTnLst>
                                    <p:set>
                                      <p:cBhvr>
                                        <p:cTn id="426" dur="1" fill="hold">
                                          <p:stCondLst>
                                            <p:cond delay="0"/>
                                          </p:stCondLst>
                                        </p:cTn>
                                        <p:tgtEl>
                                          <p:spTgt spid="4237"/>
                                        </p:tgtEl>
                                        <p:attrNameLst>
                                          <p:attrName>style.visibility</p:attrName>
                                        </p:attrNameLst>
                                      </p:cBhvr>
                                      <p:to>
                                        <p:strVal val="visible"/>
                                      </p:to>
                                    </p:set>
                                    <p:animEffect transition="in" filter="fade">
                                      <p:cBhvr>
                                        <p:cTn id="427" dur="1000"/>
                                        <p:tgtEl>
                                          <p:spTgt spid="4237"/>
                                        </p:tgtEl>
                                      </p:cBhvr>
                                    </p:animEffect>
                                  </p:childTnLst>
                                </p:cTn>
                              </p:par>
                              <p:par>
                                <p:cTn id="428" presetID="22" presetClass="exit" presetSubtype="8" fill="hold" grpId="1" nodeType="withEffect">
                                  <p:stCondLst>
                                    <p:cond delay="0"/>
                                  </p:stCondLst>
                                  <p:childTnLst>
                                    <p:animEffect transition="out" filter="wipe(left)">
                                      <p:cBhvr>
                                        <p:cTn id="429" dur="2000"/>
                                        <p:tgtEl>
                                          <p:spTgt spid="4235"/>
                                        </p:tgtEl>
                                      </p:cBhvr>
                                    </p:animEffect>
                                    <p:set>
                                      <p:cBhvr>
                                        <p:cTn id="430" dur="1" fill="hold">
                                          <p:stCondLst>
                                            <p:cond delay="1999"/>
                                          </p:stCondLst>
                                        </p:cTn>
                                        <p:tgtEl>
                                          <p:spTgt spid="4235"/>
                                        </p:tgtEl>
                                        <p:attrNameLst>
                                          <p:attrName>style.visibility</p:attrName>
                                        </p:attrNameLst>
                                      </p:cBhvr>
                                      <p:to>
                                        <p:strVal val="hidden"/>
                                      </p:to>
                                    </p:set>
                                  </p:childTnLst>
                                </p:cTn>
                              </p:par>
                              <p:par>
                                <p:cTn id="431" presetID="22" presetClass="exit" presetSubtype="8" fill="hold" grpId="1" nodeType="withEffect">
                                  <p:stCondLst>
                                    <p:cond delay="0"/>
                                  </p:stCondLst>
                                  <p:childTnLst>
                                    <p:animEffect transition="out" filter="wipe(left)">
                                      <p:cBhvr>
                                        <p:cTn id="432" dur="2000"/>
                                        <p:tgtEl>
                                          <p:spTgt spid="4236"/>
                                        </p:tgtEl>
                                      </p:cBhvr>
                                    </p:animEffect>
                                    <p:set>
                                      <p:cBhvr>
                                        <p:cTn id="433" dur="1" fill="hold">
                                          <p:stCondLst>
                                            <p:cond delay="1999"/>
                                          </p:stCondLst>
                                        </p:cTn>
                                        <p:tgtEl>
                                          <p:spTgt spid="4236"/>
                                        </p:tgtEl>
                                        <p:attrNameLst>
                                          <p:attrName>style.visibility</p:attrName>
                                        </p:attrNameLst>
                                      </p:cBhvr>
                                      <p:to>
                                        <p:strVal val="hidden"/>
                                      </p:to>
                                    </p:set>
                                  </p:childTnLst>
                                </p:cTn>
                              </p:par>
                              <p:par>
                                <p:cTn id="434" presetID="22" presetClass="exit" presetSubtype="8" fill="hold" grpId="1" nodeType="withEffect">
                                  <p:stCondLst>
                                    <p:cond delay="0"/>
                                  </p:stCondLst>
                                  <p:childTnLst>
                                    <p:animEffect transition="out" filter="wipe(left)">
                                      <p:cBhvr>
                                        <p:cTn id="435" dur="2000"/>
                                        <p:tgtEl>
                                          <p:spTgt spid="4251"/>
                                        </p:tgtEl>
                                      </p:cBhvr>
                                    </p:animEffect>
                                    <p:set>
                                      <p:cBhvr>
                                        <p:cTn id="436" dur="1" fill="hold">
                                          <p:stCondLst>
                                            <p:cond delay="1999"/>
                                          </p:stCondLst>
                                        </p:cTn>
                                        <p:tgtEl>
                                          <p:spTgt spid="4251"/>
                                        </p:tgtEl>
                                        <p:attrNameLst>
                                          <p:attrName>style.visibility</p:attrName>
                                        </p:attrNameLst>
                                      </p:cBhvr>
                                      <p:to>
                                        <p:strVal val="hidden"/>
                                      </p:to>
                                    </p:set>
                                  </p:childTnLst>
                                </p:cTn>
                              </p:par>
                              <p:par>
                                <p:cTn id="437" presetID="22" presetClass="exit" presetSubtype="8" fill="hold" grpId="1" nodeType="withEffect">
                                  <p:stCondLst>
                                    <p:cond delay="0"/>
                                  </p:stCondLst>
                                  <p:childTnLst>
                                    <p:animEffect transition="out" filter="wipe(left)">
                                      <p:cBhvr>
                                        <p:cTn id="438" dur="2000"/>
                                        <p:tgtEl>
                                          <p:spTgt spid="4250"/>
                                        </p:tgtEl>
                                      </p:cBhvr>
                                    </p:animEffect>
                                    <p:set>
                                      <p:cBhvr>
                                        <p:cTn id="439" dur="1" fill="hold">
                                          <p:stCondLst>
                                            <p:cond delay="1999"/>
                                          </p:stCondLst>
                                        </p:cTn>
                                        <p:tgtEl>
                                          <p:spTgt spid="4250"/>
                                        </p:tgtEl>
                                        <p:attrNameLst>
                                          <p:attrName>style.visibility</p:attrName>
                                        </p:attrNameLst>
                                      </p:cBhvr>
                                      <p:to>
                                        <p:strVal val="hidden"/>
                                      </p:to>
                                    </p:set>
                                  </p:childTnLst>
                                </p:cTn>
                              </p:par>
                              <p:par>
                                <p:cTn id="440" presetID="22" presetClass="exit" presetSubtype="8" fill="hold" grpId="1" nodeType="withEffect">
                                  <p:stCondLst>
                                    <p:cond delay="0"/>
                                  </p:stCondLst>
                                  <p:childTnLst>
                                    <p:animEffect transition="out" filter="wipe(left)">
                                      <p:cBhvr>
                                        <p:cTn id="441" dur="2000"/>
                                        <p:tgtEl>
                                          <p:spTgt spid="4243"/>
                                        </p:tgtEl>
                                      </p:cBhvr>
                                    </p:animEffect>
                                    <p:set>
                                      <p:cBhvr>
                                        <p:cTn id="442" dur="1" fill="hold">
                                          <p:stCondLst>
                                            <p:cond delay="1999"/>
                                          </p:stCondLst>
                                        </p:cTn>
                                        <p:tgtEl>
                                          <p:spTgt spid="4243"/>
                                        </p:tgtEl>
                                        <p:attrNameLst>
                                          <p:attrName>style.visibility</p:attrName>
                                        </p:attrNameLst>
                                      </p:cBhvr>
                                      <p:to>
                                        <p:strVal val="hidden"/>
                                      </p:to>
                                    </p:set>
                                  </p:childTnLst>
                                </p:cTn>
                              </p:par>
                              <p:par>
                                <p:cTn id="443" presetID="22" presetClass="exit" presetSubtype="8" fill="hold" grpId="1" nodeType="withEffect">
                                  <p:stCondLst>
                                    <p:cond delay="0"/>
                                  </p:stCondLst>
                                  <p:childTnLst>
                                    <p:animEffect transition="out" filter="wipe(left)">
                                      <p:cBhvr>
                                        <p:cTn id="444" dur="2000"/>
                                        <p:tgtEl>
                                          <p:spTgt spid="4244"/>
                                        </p:tgtEl>
                                      </p:cBhvr>
                                    </p:animEffect>
                                    <p:set>
                                      <p:cBhvr>
                                        <p:cTn id="445" dur="1" fill="hold">
                                          <p:stCondLst>
                                            <p:cond delay="1999"/>
                                          </p:stCondLst>
                                        </p:cTn>
                                        <p:tgtEl>
                                          <p:spTgt spid="4244"/>
                                        </p:tgtEl>
                                        <p:attrNameLst>
                                          <p:attrName>style.visibility</p:attrName>
                                        </p:attrNameLst>
                                      </p:cBhvr>
                                      <p:to>
                                        <p:strVal val="hidden"/>
                                      </p:to>
                                    </p:set>
                                  </p:childTnLst>
                                </p:cTn>
                              </p:par>
                            </p:childTnLst>
                          </p:cTn>
                        </p:par>
                        <p:par>
                          <p:cTn id="446" fill="hold">
                            <p:stCondLst>
                              <p:cond delay="5000"/>
                            </p:stCondLst>
                            <p:childTnLst>
                              <p:par>
                                <p:cTn id="447" presetID="10" presetClass="exit" presetSubtype="0" fill="hold" grpId="1" nodeType="afterEffect">
                                  <p:stCondLst>
                                    <p:cond delay="0"/>
                                  </p:stCondLst>
                                  <p:childTnLst>
                                    <p:animEffect transition="out" filter="fade">
                                      <p:cBhvr>
                                        <p:cTn id="448" dur="1000"/>
                                        <p:tgtEl>
                                          <p:spTgt spid="4234"/>
                                        </p:tgtEl>
                                      </p:cBhvr>
                                    </p:animEffect>
                                    <p:set>
                                      <p:cBhvr>
                                        <p:cTn id="449" dur="1" fill="hold">
                                          <p:stCondLst>
                                            <p:cond delay="999"/>
                                          </p:stCondLst>
                                        </p:cTn>
                                        <p:tgtEl>
                                          <p:spTgt spid="4234"/>
                                        </p:tgtEl>
                                        <p:attrNameLst>
                                          <p:attrName>style.visibility</p:attrName>
                                        </p:attrNameLst>
                                      </p:cBhvr>
                                      <p:to>
                                        <p:strVal val="hidden"/>
                                      </p:to>
                                    </p:set>
                                  </p:childTnLst>
                                </p:cTn>
                              </p:par>
                            </p:childTnLst>
                          </p:cTn>
                        </p:par>
                      </p:childTnLst>
                    </p:cTn>
                  </p:par>
                  <p:par>
                    <p:cTn id="450" fill="hold">
                      <p:stCondLst>
                        <p:cond delay="indefinite"/>
                      </p:stCondLst>
                      <p:childTnLst>
                        <p:par>
                          <p:cTn id="451" fill="hold">
                            <p:stCondLst>
                              <p:cond delay="0"/>
                            </p:stCondLst>
                            <p:childTnLst>
                              <p:par>
                                <p:cTn id="452" presetID="10" presetClass="entr" presetSubtype="0" fill="hold" grpId="2" nodeType="clickEffect">
                                  <p:stCondLst>
                                    <p:cond delay="0"/>
                                  </p:stCondLst>
                                  <p:childTnLst>
                                    <p:set>
                                      <p:cBhvr>
                                        <p:cTn id="453" dur="1" fill="hold">
                                          <p:stCondLst>
                                            <p:cond delay="0"/>
                                          </p:stCondLst>
                                        </p:cTn>
                                        <p:tgtEl>
                                          <p:spTgt spid="4224"/>
                                        </p:tgtEl>
                                        <p:attrNameLst>
                                          <p:attrName>style.visibility</p:attrName>
                                        </p:attrNameLst>
                                      </p:cBhvr>
                                      <p:to>
                                        <p:strVal val="visible"/>
                                      </p:to>
                                    </p:set>
                                    <p:animEffect transition="in" filter="fade">
                                      <p:cBhvr>
                                        <p:cTn id="454" dur="1000"/>
                                        <p:tgtEl>
                                          <p:spTgt spid="4224"/>
                                        </p:tgtEl>
                                      </p:cBhvr>
                                    </p:animEffect>
                                  </p:childTnLst>
                                </p:cTn>
                              </p:par>
                            </p:childTnLst>
                          </p:cTn>
                        </p:par>
                        <p:par>
                          <p:cTn id="455" fill="hold">
                            <p:stCondLst>
                              <p:cond delay="1000"/>
                            </p:stCondLst>
                            <p:childTnLst>
                              <p:par>
                                <p:cTn id="456" presetID="22" presetClass="entr" presetSubtype="8" fill="hold" grpId="0" nodeType="afterEffect">
                                  <p:stCondLst>
                                    <p:cond delay="0"/>
                                  </p:stCondLst>
                                  <p:childTnLst>
                                    <p:set>
                                      <p:cBhvr>
                                        <p:cTn id="457" dur="1" fill="hold">
                                          <p:stCondLst>
                                            <p:cond delay="0"/>
                                          </p:stCondLst>
                                        </p:cTn>
                                        <p:tgtEl>
                                          <p:spTgt spid="4239"/>
                                        </p:tgtEl>
                                        <p:attrNameLst>
                                          <p:attrName>style.visibility</p:attrName>
                                        </p:attrNameLst>
                                      </p:cBhvr>
                                      <p:to>
                                        <p:strVal val="visible"/>
                                      </p:to>
                                    </p:set>
                                    <p:animEffect transition="in" filter="wipe(left)">
                                      <p:cBhvr>
                                        <p:cTn id="458" dur="2000"/>
                                        <p:tgtEl>
                                          <p:spTgt spid="4239"/>
                                        </p:tgtEl>
                                      </p:cBhvr>
                                    </p:animEffect>
                                  </p:childTnLst>
                                </p:cTn>
                              </p:par>
                              <p:par>
                                <p:cTn id="459" presetID="22" presetClass="entr" presetSubtype="8" fill="hold" grpId="0" nodeType="withEffect">
                                  <p:stCondLst>
                                    <p:cond delay="0"/>
                                  </p:stCondLst>
                                  <p:childTnLst>
                                    <p:set>
                                      <p:cBhvr>
                                        <p:cTn id="460" dur="1" fill="hold">
                                          <p:stCondLst>
                                            <p:cond delay="0"/>
                                          </p:stCondLst>
                                        </p:cTn>
                                        <p:tgtEl>
                                          <p:spTgt spid="4240"/>
                                        </p:tgtEl>
                                        <p:attrNameLst>
                                          <p:attrName>style.visibility</p:attrName>
                                        </p:attrNameLst>
                                      </p:cBhvr>
                                      <p:to>
                                        <p:strVal val="visible"/>
                                      </p:to>
                                    </p:set>
                                    <p:animEffect transition="in" filter="wipe(left)">
                                      <p:cBhvr>
                                        <p:cTn id="461" dur="2000"/>
                                        <p:tgtEl>
                                          <p:spTgt spid="4240"/>
                                        </p:tgtEl>
                                      </p:cBhvr>
                                    </p:animEffect>
                                  </p:childTnLst>
                                </p:cTn>
                              </p:par>
                            </p:childTnLst>
                          </p:cTn>
                        </p:par>
                        <p:par>
                          <p:cTn id="462" fill="hold">
                            <p:stCondLst>
                              <p:cond delay="3000"/>
                            </p:stCondLst>
                            <p:childTnLst>
                              <p:par>
                                <p:cTn id="463" presetID="10" presetClass="entr" presetSubtype="0" fill="hold" grpId="0" nodeType="afterEffect">
                                  <p:stCondLst>
                                    <p:cond delay="0"/>
                                  </p:stCondLst>
                                  <p:childTnLst>
                                    <p:set>
                                      <p:cBhvr>
                                        <p:cTn id="464" dur="1" fill="hold">
                                          <p:stCondLst>
                                            <p:cond delay="0"/>
                                          </p:stCondLst>
                                        </p:cTn>
                                        <p:tgtEl>
                                          <p:spTgt spid="4238"/>
                                        </p:tgtEl>
                                        <p:attrNameLst>
                                          <p:attrName>style.visibility</p:attrName>
                                        </p:attrNameLst>
                                      </p:cBhvr>
                                      <p:to>
                                        <p:strVal val="visible"/>
                                      </p:to>
                                    </p:set>
                                    <p:animEffect transition="in" filter="fade">
                                      <p:cBhvr>
                                        <p:cTn id="465" dur="1000"/>
                                        <p:tgtEl>
                                          <p:spTgt spid="4238"/>
                                        </p:tgtEl>
                                      </p:cBhvr>
                                    </p:animEffect>
                                  </p:childTnLst>
                                </p:cTn>
                              </p:par>
                              <p:par>
                                <p:cTn id="466" presetID="22" presetClass="exit" presetSubtype="8" fill="hold" grpId="1" nodeType="withEffect">
                                  <p:stCondLst>
                                    <p:cond delay="0"/>
                                  </p:stCondLst>
                                  <p:childTnLst>
                                    <p:animEffect transition="out" filter="wipe(left)">
                                      <p:cBhvr>
                                        <p:cTn id="467" dur="2000"/>
                                        <p:tgtEl>
                                          <p:spTgt spid="4239"/>
                                        </p:tgtEl>
                                      </p:cBhvr>
                                    </p:animEffect>
                                    <p:set>
                                      <p:cBhvr>
                                        <p:cTn id="468" dur="1" fill="hold">
                                          <p:stCondLst>
                                            <p:cond delay="1999"/>
                                          </p:stCondLst>
                                        </p:cTn>
                                        <p:tgtEl>
                                          <p:spTgt spid="4239"/>
                                        </p:tgtEl>
                                        <p:attrNameLst>
                                          <p:attrName>style.visibility</p:attrName>
                                        </p:attrNameLst>
                                      </p:cBhvr>
                                      <p:to>
                                        <p:strVal val="hidden"/>
                                      </p:to>
                                    </p:set>
                                  </p:childTnLst>
                                </p:cTn>
                              </p:par>
                              <p:par>
                                <p:cTn id="469" presetID="22" presetClass="exit" presetSubtype="8" fill="hold" grpId="1" nodeType="withEffect">
                                  <p:stCondLst>
                                    <p:cond delay="0"/>
                                  </p:stCondLst>
                                  <p:childTnLst>
                                    <p:animEffect transition="out" filter="wipe(left)">
                                      <p:cBhvr>
                                        <p:cTn id="470" dur="2000"/>
                                        <p:tgtEl>
                                          <p:spTgt spid="4240"/>
                                        </p:tgtEl>
                                      </p:cBhvr>
                                    </p:animEffect>
                                    <p:set>
                                      <p:cBhvr>
                                        <p:cTn id="471" dur="1" fill="hold">
                                          <p:stCondLst>
                                            <p:cond delay="1999"/>
                                          </p:stCondLst>
                                        </p:cTn>
                                        <p:tgtEl>
                                          <p:spTgt spid="4240"/>
                                        </p:tgtEl>
                                        <p:attrNameLst>
                                          <p:attrName>style.visibility</p:attrName>
                                        </p:attrNameLst>
                                      </p:cBhvr>
                                      <p:to>
                                        <p:strVal val="hidden"/>
                                      </p:to>
                                    </p:set>
                                  </p:childTnLst>
                                </p:cTn>
                              </p:par>
                            </p:childTnLst>
                          </p:cTn>
                        </p:par>
                        <p:par>
                          <p:cTn id="472" fill="hold">
                            <p:stCondLst>
                              <p:cond delay="5000"/>
                            </p:stCondLst>
                            <p:childTnLst>
                              <p:par>
                                <p:cTn id="473" presetID="10" presetClass="exit" presetSubtype="0" fill="hold" grpId="3" nodeType="afterEffect">
                                  <p:stCondLst>
                                    <p:cond delay="0"/>
                                  </p:stCondLst>
                                  <p:childTnLst>
                                    <p:animEffect transition="out" filter="fade">
                                      <p:cBhvr>
                                        <p:cTn id="474" dur="1000"/>
                                        <p:tgtEl>
                                          <p:spTgt spid="4224"/>
                                        </p:tgtEl>
                                      </p:cBhvr>
                                    </p:animEffect>
                                    <p:set>
                                      <p:cBhvr>
                                        <p:cTn id="475" dur="1" fill="hold">
                                          <p:stCondLst>
                                            <p:cond delay="999"/>
                                          </p:stCondLst>
                                        </p:cTn>
                                        <p:tgtEl>
                                          <p:spTgt spid="4224"/>
                                        </p:tgtEl>
                                        <p:attrNameLst>
                                          <p:attrName>style.visibility</p:attrName>
                                        </p:attrNameLst>
                                      </p:cBhvr>
                                      <p:to>
                                        <p:strVal val="hidden"/>
                                      </p:to>
                                    </p:set>
                                  </p:childTnLst>
                                </p:cTn>
                              </p:par>
                            </p:childTnLst>
                          </p:cTn>
                        </p:par>
                      </p:childTnLst>
                    </p:cTn>
                  </p:par>
                  <p:par>
                    <p:cTn id="476" fill="hold">
                      <p:stCondLst>
                        <p:cond delay="indefinite"/>
                      </p:stCondLst>
                      <p:childTnLst>
                        <p:par>
                          <p:cTn id="477" fill="hold">
                            <p:stCondLst>
                              <p:cond delay="0"/>
                            </p:stCondLst>
                            <p:childTnLst>
                              <p:par>
                                <p:cTn id="478" presetID="10" presetClass="exit" presetSubtype="0" fill="hold" grpId="1" nodeType="clickEffect">
                                  <p:stCondLst>
                                    <p:cond delay="0"/>
                                  </p:stCondLst>
                                  <p:childTnLst>
                                    <p:animEffect transition="out" filter="fade">
                                      <p:cBhvr>
                                        <p:cTn id="479" dur="1000"/>
                                        <p:tgtEl>
                                          <p:spTgt spid="4233"/>
                                        </p:tgtEl>
                                      </p:cBhvr>
                                    </p:animEffect>
                                    <p:set>
                                      <p:cBhvr>
                                        <p:cTn id="480" dur="1" fill="hold">
                                          <p:stCondLst>
                                            <p:cond delay="999"/>
                                          </p:stCondLst>
                                        </p:cTn>
                                        <p:tgtEl>
                                          <p:spTgt spid="4233"/>
                                        </p:tgtEl>
                                        <p:attrNameLst>
                                          <p:attrName>style.visibility</p:attrName>
                                        </p:attrNameLst>
                                      </p:cBhvr>
                                      <p:to>
                                        <p:strVal val="hidden"/>
                                      </p:to>
                                    </p:set>
                                  </p:childTnLst>
                                </p:cTn>
                              </p:par>
                              <p:par>
                                <p:cTn id="481" presetID="10" presetClass="exit" presetSubtype="0" fill="hold" grpId="1" nodeType="withEffect">
                                  <p:stCondLst>
                                    <p:cond delay="0"/>
                                  </p:stCondLst>
                                  <p:childTnLst>
                                    <p:animEffect transition="out" filter="fade">
                                      <p:cBhvr>
                                        <p:cTn id="482" dur="1000"/>
                                        <p:tgtEl>
                                          <p:spTgt spid="4164"/>
                                        </p:tgtEl>
                                      </p:cBhvr>
                                    </p:animEffect>
                                    <p:set>
                                      <p:cBhvr>
                                        <p:cTn id="483" dur="1" fill="hold">
                                          <p:stCondLst>
                                            <p:cond delay="999"/>
                                          </p:stCondLst>
                                        </p:cTn>
                                        <p:tgtEl>
                                          <p:spTgt spid="4164"/>
                                        </p:tgtEl>
                                        <p:attrNameLst>
                                          <p:attrName>style.visibility</p:attrName>
                                        </p:attrNameLst>
                                      </p:cBhvr>
                                      <p:to>
                                        <p:strVal val="hidden"/>
                                      </p:to>
                                    </p:set>
                                  </p:childTnLst>
                                </p:cTn>
                              </p:par>
                              <p:par>
                                <p:cTn id="484" presetID="2" presetClass="exit" presetSubtype="4" fill="hold" nodeType="withEffect">
                                  <p:stCondLst>
                                    <p:cond delay="0"/>
                                  </p:stCondLst>
                                  <p:childTnLst>
                                    <p:anim calcmode="lin" valueType="num">
                                      <p:cBhvr additive="base">
                                        <p:cTn id="485" dur="1000"/>
                                        <p:tgtEl>
                                          <p:spTgt spid="4232"/>
                                        </p:tgtEl>
                                        <p:attrNameLst>
                                          <p:attrName>ppt_x</p:attrName>
                                        </p:attrNameLst>
                                      </p:cBhvr>
                                      <p:tavLst>
                                        <p:tav tm="0">
                                          <p:val>
                                            <p:strVal val="ppt_x"/>
                                          </p:val>
                                        </p:tav>
                                        <p:tav tm="100000">
                                          <p:val>
                                            <p:strVal val="ppt_x"/>
                                          </p:val>
                                        </p:tav>
                                      </p:tavLst>
                                    </p:anim>
                                    <p:anim calcmode="lin" valueType="num">
                                      <p:cBhvr additive="base">
                                        <p:cTn id="486" dur="1000"/>
                                        <p:tgtEl>
                                          <p:spTgt spid="4232"/>
                                        </p:tgtEl>
                                        <p:attrNameLst>
                                          <p:attrName>ppt_y</p:attrName>
                                        </p:attrNameLst>
                                      </p:cBhvr>
                                      <p:tavLst>
                                        <p:tav tm="0">
                                          <p:val>
                                            <p:strVal val="ppt_y"/>
                                          </p:val>
                                        </p:tav>
                                        <p:tav tm="100000">
                                          <p:val>
                                            <p:strVal val="1+ppt_h/2"/>
                                          </p:val>
                                        </p:tav>
                                      </p:tavLst>
                                    </p:anim>
                                    <p:set>
                                      <p:cBhvr>
                                        <p:cTn id="487" dur="1" fill="hold">
                                          <p:stCondLst>
                                            <p:cond delay="999"/>
                                          </p:stCondLst>
                                        </p:cTn>
                                        <p:tgtEl>
                                          <p:spTgt spid="4232"/>
                                        </p:tgtEl>
                                        <p:attrNameLst>
                                          <p:attrName>style.visibility</p:attrName>
                                        </p:attrNameLst>
                                      </p:cBhvr>
                                      <p:to>
                                        <p:strVal val="hidden"/>
                                      </p:to>
                                    </p:set>
                                  </p:childTnLst>
                                </p:cTn>
                              </p:par>
                              <p:par>
                                <p:cTn id="488" presetID="2" presetClass="exit" presetSubtype="4" fill="hold" nodeType="withEffect">
                                  <p:stCondLst>
                                    <p:cond delay="0"/>
                                  </p:stCondLst>
                                  <p:childTnLst>
                                    <p:anim calcmode="lin" valueType="num">
                                      <p:cBhvr additive="base">
                                        <p:cTn id="489" dur="1000"/>
                                        <p:tgtEl>
                                          <p:spTgt spid="4163"/>
                                        </p:tgtEl>
                                        <p:attrNameLst>
                                          <p:attrName>ppt_x</p:attrName>
                                        </p:attrNameLst>
                                      </p:cBhvr>
                                      <p:tavLst>
                                        <p:tav tm="0">
                                          <p:val>
                                            <p:strVal val="ppt_x"/>
                                          </p:val>
                                        </p:tav>
                                        <p:tav tm="100000">
                                          <p:val>
                                            <p:strVal val="ppt_x"/>
                                          </p:val>
                                        </p:tav>
                                      </p:tavLst>
                                    </p:anim>
                                    <p:anim calcmode="lin" valueType="num">
                                      <p:cBhvr additive="base">
                                        <p:cTn id="490" dur="1000"/>
                                        <p:tgtEl>
                                          <p:spTgt spid="4163"/>
                                        </p:tgtEl>
                                        <p:attrNameLst>
                                          <p:attrName>ppt_y</p:attrName>
                                        </p:attrNameLst>
                                      </p:cBhvr>
                                      <p:tavLst>
                                        <p:tav tm="0">
                                          <p:val>
                                            <p:strVal val="ppt_y"/>
                                          </p:val>
                                        </p:tav>
                                        <p:tav tm="100000">
                                          <p:val>
                                            <p:strVal val="1+ppt_h/2"/>
                                          </p:val>
                                        </p:tav>
                                      </p:tavLst>
                                    </p:anim>
                                    <p:set>
                                      <p:cBhvr>
                                        <p:cTn id="491" dur="1" fill="hold">
                                          <p:stCondLst>
                                            <p:cond delay="999"/>
                                          </p:stCondLst>
                                        </p:cTn>
                                        <p:tgtEl>
                                          <p:spTgt spid="4163"/>
                                        </p:tgtEl>
                                        <p:attrNameLst>
                                          <p:attrName>style.visibility</p:attrName>
                                        </p:attrNameLst>
                                      </p:cBhvr>
                                      <p:to>
                                        <p:strVal val="hidden"/>
                                      </p:to>
                                    </p:set>
                                  </p:childTnLst>
                                </p:cTn>
                              </p:par>
                            </p:childTnLst>
                          </p:cTn>
                        </p:par>
                      </p:childTnLst>
                    </p:cTn>
                  </p:par>
                  <p:par>
                    <p:cTn id="492" fill="hold">
                      <p:stCondLst>
                        <p:cond delay="indefinite"/>
                      </p:stCondLst>
                      <p:childTnLst>
                        <p:par>
                          <p:cTn id="493" fill="hold">
                            <p:stCondLst>
                              <p:cond delay="0"/>
                            </p:stCondLst>
                            <p:childTnLst>
                              <p:par>
                                <p:cTn id="494" presetID="2" presetClass="entr" presetSubtype="8" fill="hold" nodeType="clickEffect">
                                  <p:stCondLst>
                                    <p:cond delay="0"/>
                                  </p:stCondLst>
                                  <p:childTnLst>
                                    <p:set>
                                      <p:cBhvr>
                                        <p:cTn id="495" dur="1" fill="hold">
                                          <p:stCondLst>
                                            <p:cond delay="0"/>
                                          </p:stCondLst>
                                        </p:cTn>
                                        <p:tgtEl>
                                          <p:spTgt spid="4185"/>
                                        </p:tgtEl>
                                        <p:attrNameLst>
                                          <p:attrName>style.visibility</p:attrName>
                                        </p:attrNameLst>
                                      </p:cBhvr>
                                      <p:to>
                                        <p:strVal val="visible"/>
                                      </p:to>
                                    </p:set>
                                    <p:anim calcmode="lin" valueType="num">
                                      <p:cBhvr additive="base">
                                        <p:cTn id="496" dur="1000" fill="hold"/>
                                        <p:tgtEl>
                                          <p:spTgt spid="4185"/>
                                        </p:tgtEl>
                                        <p:attrNameLst>
                                          <p:attrName>ppt_x</p:attrName>
                                        </p:attrNameLst>
                                      </p:cBhvr>
                                      <p:tavLst>
                                        <p:tav tm="0">
                                          <p:val>
                                            <p:strVal val="0-#ppt_w/2"/>
                                          </p:val>
                                        </p:tav>
                                        <p:tav tm="100000">
                                          <p:val>
                                            <p:strVal val="#ppt_x"/>
                                          </p:val>
                                        </p:tav>
                                      </p:tavLst>
                                    </p:anim>
                                    <p:anim calcmode="lin" valueType="num">
                                      <p:cBhvr additive="base">
                                        <p:cTn id="497" dur="1000" fill="hold"/>
                                        <p:tgtEl>
                                          <p:spTgt spid="4185"/>
                                        </p:tgtEl>
                                        <p:attrNameLst>
                                          <p:attrName>ppt_y</p:attrName>
                                        </p:attrNameLst>
                                      </p:cBhvr>
                                      <p:tavLst>
                                        <p:tav tm="0">
                                          <p:val>
                                            <p:strVal val="#ppt_y"/>
                                          </p:val>
                                        </p:tav>
                                        <p:tav tm="100000">
                                          <p:val>
                                            <p:strVal val="#ppt_y"/>
                                          </p:val>
                                        </p:tav>
                                      </p:tavLst>
                                    </p:anim>
                                  </p:childTnLst>
                                </p:cTn>
                              </p:par>
                            </p:childTnLst>
                          </p:cTn>
                        </p:par>
                        <p:par>
                          <p:cTn id="498" fill="hold">
                            <p:stCondLst>
                              <p:cond delay="1000"/>
                            </p:stCondLst>
                            <p:childTnLst>
                              <p:par>
                                <p:cTn id="499" presetID="22" presetClass="entr" presetSubtype="1" fill="hold" grpId="0" nodeType="afterEffect">
                                  <p:stCondLst>
                                    <p:cond delay="0"/>
                                  </p:stCondLst>
                                  <p:childTnLst>
                                    <p:set>
                                      <p:cBhvr>
                                        <p:cTn id="500" dur="1" fill="hold">
                                          <p:stCondLst>
                                            <p:cond delay="0"/>
                                          </p:stCondLst>
                                        </p:cTn>
                                        <p:tgtEl>
                                          <p:spTgt spid="4186"/>
                                        </p:tgtEl>
                                        <p:attrNameLst>
                                          <p:attrName>style.visibility</p:attrName>
                                        </p:attrNameLst>
                                      </p:cBhvr>
                                      <p:to>
                                        <p:strVal val="visible"/>
                                      </p:to>
                                    </p:set>
                                    <p:animEffect transition="in" filter="wipe(up)">
                                      <p:cBhvr>
                                        <p:cTn id="501" dur="2000"/>
                                        <p:tgtEl>
                                          <p:spTgt spid="4186"/>
                                        </p:tgtEl>
                                      </p:cBhvr>
                                    </p:animEffect>
                                  </p:childTnLst>
                                </p:cTn>
                              </p:par>
                            </p:childTnLst>
                          </p:cTn>
                        </p:par>
                      </p:childTnLst>
                    </p:cTn>
                  </p:par>
                  <p:par>
                    <p:cTn id="502" fill="hold">
                      <p:stCondLst>
                        <p:cond delay="indefinite"/>
                      </p:stCondLst>
                      <p:childTnLst>
                        <p:par>
                          <p:cTn id="503" fill="hold">
                            <p:stCondLst>
                              <p:cond delay="0"/>
                            </p:stCondLst>
                            <p:childTnLst>
                              <p:par>
                                <p:cTn id="504" presetID="10" presetClass="entr" presetSubtype="0" fill="hold" grpId="0" nodeType="clickEffect">
                                  <p:stCondLst>
                                    <p:cond delay="0"/>
                                  </p:stCondLst>
                                  <p:childTnLst>
                                    <p:set>
                                      <p:cBhvr>
                                        <p:cTn id="505" dur="1" fill="hold">
                                          <p:stCondLst>
                                            <p:cond delay="0"/>
                                          </p:stCondLst>
                                        </p:cTn>
                                        <p:tgtEl>
                                          <p:spTgt spid="4148"/>
                                        </p:tgtEl>
                                        <p:attrNameLst>
                                          <p:attrName>style.visibility</p:attrName>
                                        </p:attrNameLst>
                                      </p:cBhvr>
                                      <p:to>
                                        <p:strVal val="visible"/>
                                      </p:to>
                                    </p:set>
                                    <p:animEffect transition="in" filter="fade">
                                      <p:cBhvr>
                                        <p:cTn id="506" dur="1000"/>
                                        <p:tgtEl>
                                          <p:spTgt spid="4148"/>
                                        </p:tgtEl>
                                      </p:cBhvr>
                                    </p:animEffect>
                                  </p:childTnLst>
                                </p:cTn>
                              </p:par>
                            </p:childTnLst>
                          </p:cTn>
                        </p:par>
                        <p:par>
                          <p:cTn id="507" fill="hold">
                            <p:stCondLst>
                              <p:cond delay="1000"/>
                            </p:stCondLst>
                            <p:childTnLst>
                              <p:par>
                                <p:cTn id="508" presetID="22" presetClass="entr" presetSubtype="1" fill="hold" grpId="0" nodeType="afterEffect">
                                  <p:stCondLst>
                                    <p:cond delay="0"/>
                                  </p:stCondLst>
                                  <p:childTnLst>
                                    <p:set>
                                      <p:cBhvr>
                                        <p:cTn id="509" dur="1" fill="hold">
                                          <p:stCondLst>
                                            <p:cond delay="0"/>
                                          </p:stCondLst>
                                        </p:cTn>
                                        <p:tgtEl>
                                          <p:spTgt spid="4187"/>
                                        </p:tgtEl>
                                        <p:attrNameLst>
                                          <p:attrName>style.visibility</p:attrName>
                                        </p:attrNameLst>
                                      </p:cBhvr>
                                      <p:to>
                                        <p:strVal val="visible"/>
                                      </p:to>
                                    </p:set>
                                    <p:animEffect transition="in" filter="wipe(up)">
                                      <p:cBhvr>
                                        <p:cTn id="510" dur="2000"/>
                                        <p:tgtEl>
                                          <p:spTgt spid="4187"/>
                                        </p:tgtEl>
                                      </p:cBhvr>
                                    </p:animEffect>
                                  </p:childTnLst>
                                </p:cTn>
                              </p:par>
                              <p:par>
                                <p:cTn id="511" presetID="22" presetClass="entr" presetSubtype="1" fill="hold" nodeType="withEffect">
                                  <p:stCondLst>
                                    <p:cond delay="0"/>
                                  </p:stCondLst>
                                  <p:childTnLst>
                                    <p:set>
                                      <p:cBhvr>
                                        <p:cTn id="512" dur="1" fill="hold">
                                          <p:stCondLst>
                                            <p:cond delay="0"/>
                                          </p:stCondLst>
                                        </p:cTn>
                                        <p:tgtEl>
                                          <p:spTgt spid="3"/>
                                        </p:tgtEl>
                                        <p:attrNameLst>
                                          <p:attrName>style.visibility</p:attrName>
                                        </p:attrNameLst>
                                      </p:cBhvr>
                                      <p:to>
                                        <p:strVal val="visible"/>
                                      </p:to>
                                    </p:set>
                                    <p:animEffect transition="in" filter="wipe(up)">
                                      <p:cBhvr>
                                        <p:cTn id="513" dur="2000"/>
                                        <p:tgtEl>
                                          <p:spTgt spid="3"/>
                                        </p:tgtEl>
                                      </p:cBhvr>
                                    </p:animEffect>
                                  </p:childTnLst>
                                </p:cTn>
                              </p:par>
                              <p:par>
                                <p:cTn id="514" presetID="22" presetClass="entr" presetSubtype="1" fill="hold" grpId="0" nodeType="withEffect">
                                  <p:stCondLst>
                                    <p:cond delay="0"/>
                                  </p:stCondLst>
                                  <p:childTnLst>
                                    <p:set>
                                      <p:cBhvr>
                                        <p:cTn id="515" dur="1" fill="hold">
                                          <p:stCondLst>
                                            <p:cond delay="0"/>
                                          </p:stCondLst>
                                        </p:cTn>
                                        <p:tgtEl>
                                          <p:spTgt spid="4191"/>
                                        </p:tgtEl>
                                        <p:attrNameLst>
                                          <p:attrName>style.visibility</p:attrName>
                                        </p:attrNameLst>
                                      </p:cBhvr>
                                      <p:to>
                                        <p:strVal val="visible"/>
                                      </p:to>
                                    </p:set>
                                    <p:animEffect transition="in" filter="wipe(up)">
                                      <p:cBhvr>
                                        <p:cTn id="516" dur="2000"/>
                                        <p:tgtEl>
                                          <p:spTgt spid="4191"/>
                                        </p:tgtEl>
                                      </p:cBhvr>
                                    </p:animEffect>
                                  </p:childTnLst>
                                </p:cTn>
                              </p:par>
                              <p:par>
                                <p:cTn id="517" presetID="22" presetClass="entr" presetSubtype="1" fill="hold" grpId="0" nodeType="withEffect">
                                  <p:stCondLst>
                                    <p:cond delay="0"/>
                                  </p:stCondLst>
                                  <p:childTnLst>
                                    <p:set>
                                      <p:cBhvr>
                                        <p:cTn id="518" dur="1" fill="hold">
                                          <p:stCondLst>
                                            <p:cond delay="0"/>
                                          </p:stCondLst>
                                        </p:cTn>
                                        <p:tgtEl>
                                          <p:spTgt spid="4176"/>
                                        </p:tgtEl>
                                        <p:attrNameLst>
                                          <p:attrName>style.visibility</p:attrName>
                                        </p:attrNameLst>
                                      </p:cBhvr>
                                      <p:to>
                                        <p:strVal val="visible"/>
                                      </p:to>
                                    </p:set>
                                    <p:animEffect transition="in" filter="wipe(up)">
                                      <p:cBhvr>
                                        <p:cTn id="519" dur="2000"/>
                                        <p:tgtEl>
                                          <p:spTgt spid="4176"/>
                                        </p:tgtEl>
                                      </p:cBhvr>
                                    </p:animEffect>
                                  </p:childTnLst>
                                </p:cTn>
                              </p:par>
                              <p:par>
                                <p:cTn id="520" presetID="22" presetClass="entr" presetSubtype="1" fill="hold" grpId="0" nodeType="withEffect">
                                  <p:stCondLst>
                                    <p:cond delay="0"/>
                                  </p:stCondLst>
                                  <p:childTnLst>
                                    <p:set>
                                      <p:cBhvr>
                                        <p:cTn id="521" dur="1" fill="hold">
                                          <p:stCondLst>
                                            <p:cond delay="0"/>
                                          </p:stCondLst>
                                        </p:cTn>
                                        <p:tgtEl>
                                          <p:spTgt spid="4193"/>
                                        </p:tgtEl>
                                        <p:attrNameLst>
                                          <p:attrName>style.visibility</p:attrName>
                                        </p:attrNameLst>
                                      </p:cBhvr>
                                      <p:to>
                                        <p:strVal val="visible"/>
                                      </p:to>
                                    </p:set>
                                    <p:animEffect transition="in" filter="wipe(up)">
                                      <p:cBhvr>
                                        <p:cTn id="522" dur="2000"/>
                                        <p:tgtEl>
                                          <p:spTgt spid="4193"/>
                                        </p:tgtEl>
                                      </p:cBhvr>
                                    </p:animEffect>
                                  </p:childTnLst>
                                </p:cTn>
                              </p:par>
                              <p:par>
                                <p:cTn id="523" presetID="22" presetClass="entr" presetSubtype="1" fill="hold" grpId="0" nodeType="withEffect">
                                  <p:stCondLst>
                                    <p:cond delay="0"/>
                                  </p:stCondLst>
                                  <p:childTnLst>
                                    <p:set>
                                      <p:cBhvr>
                                        <p:cTn id="524" dur="1" fill="hold">
                                          <p:stCondLst>
                                            <p:cond delay="0"/>
                                          </p:stCondLst>
                                        </p:cTn>
                                        <p:tgtEl>
                                          <p:spTgt spid="4194"/>
                                        </p:tgtEl>
                                        <p:attrNameLst>
                                          <p:attrName>style.visibility</p:attrName>
                                        </p:attrNameLst>
                                      </p:cBhvr>
                                      <p:to>
                                        <p:strVal val="visible"/>
                                      </p:to>
                                    </p:set>
                                    <p:animEffect transition="in" filter="wipe(up)">
                                      <p:cBhvr>
                                        <p:cTn id="525" dur="2000"/>
                                        <p:tgtEl>
                                          <p:spTgt spid="4194"/>
                                        </p:tgtEl>
                                      </p:cBhvr>
                                    </p:animEffect>
                                  </p:childTnLst>
                                </p:cTn>
                              </p:par>
                            </p:childTnLst>
                          </p:cTn>
                        </p:par>
                        <p:par>
                          <p:cTn id="526" fill="hold">
                            <p:stCondLst>
                              <p:cond delay="3000"/>
                            </p:stCondLst>
                            <p:childTnLst>
                              <p:par>
                                <p:cTn id="527" presetID="10" presetClass="entr" presetSubtype="0" fill="hold" grpId="0" nodeType="afterEffect">
                                  <p:stCondLst>
                                    <p:cond delay="0"/>
                                  </p:stCondLst>
                                  <p:childTnLst>
                                    <p:set>
                                      <p:cBhvr>
                                        <p:cTn id="528" dur="1" fill="hold">
                                          <p:stCondLst>
                                            <p:cond delay="0"/>
                                          </p:stCondLst>
                                        </p:cTn>
                                        <p:tgtEl>
                                          <p:spTgt spid="4177"/>
                                        </p:tgtEl>
                                        <p:attrNameLst>
                                          <p:attrName>style.visibility</p:attrName>
                                        </p:attrNameLst>
                                      </p:cBhvr>
                                      <p:to>
                                        <p:strVal val="visible"/>
                                      </p:to>
                                    </p:set>
                                    <p:animEffect transition="in" filter="fade">
                                      <p:cBhvr>
                                        <p:cTn id="529" dur="2000"/>
                                        <p:tgtEl>
                                          <p:spTgt spid="4177"/>
                                        </p:tgtEl>
                                      </p:cBhvr>
                                    </p:animEffect>
                                  </p:childTnLst>
                                </p:cTn>
                              </p:par>
                              <p:par>
                                <p:cTn id="530" presetID="22" presetClass="exit" presetSubtype="1" fill="hold" grpId="1" nodeType="withEffect">
                                  <p:stCondLst>
                                    <p:cond delay="0"/>
                                  </p:stCondLst>
                                  <p:childTnLst>
                                    <p:animEffect transition="out" filter="wipe(up)">
                                      <p:cBhvr>
                                        <p:cTn id="531" dur="2000"/>
                                        <p:tgtEl>
                                          <p:spTgt spid="4187"/>
                                        </p:tgtEl>
                                      </p:cBhvr>
                                    </p:animEffect>
                                    <p:set>
                                      <p:cBhvr>
                                        <p:cTn id="532" dur="1" fill="hold">
                                          <p:stCondLst>
                                            <p:cond delay="1999"/>
                                          </p:stCondLst>
                                        </p:cTn>
                                        <p:tgtEl>
                                          <p:spTgt spid="4187"/>
                                        </p:tgtEl>
                                        <p:attrNameLst>
                                          <p:attrName>style.visibility</p:attrName>
                                        </p:attrNameLst>
                                      </p:cBhvr>
                                      <p:to>
                                        <p:strVal val="hidden"/>
                                      </p:to>
                                    </p:set>
                                  </p:childTnLst>
                                </p:cTn>
                              </p:par>
                              <p:par>
                                <p:cTn id="533" presetID="22" presetClass="exit" presetSubtype="1" fill="hold" nodeType="withEffect">
                                  <p:stCondLst>
                                    <p:cond delay="0"/>
                                  </p:stCondLst>
                                  <p:childTnLst>
                                    <p:animEffect transition="out" filter="wipe(up)">
                                      <p:cBhvr>
                                        <p:cTn id="534" dur="2000"/>
                                        <p:tgtEl>
                                          <p:spTgt spid="3"/>
                                        </p:tgtEl>
                                      </p:cBhvr>
                                    </p:animEffect>
                                    <p:set>
                                      <p:cBhvr>
                                        <p:cTn id="535" dur="1" fill="hold">
                                          <p:stCondLst>
                                            <p:cond delay="1999"/>
                                          </p:stCondLst>
                                        </p:cTn>
                                        <p:tgtEl>
                                          <p:spTgt spid="3"/>
                                        </p:tgtEl>
                                        <p:attrNameLst>
                                          <p:attrName>style.visibility</p:attrName>
                                        </p:attrNameLst>
                                      </p:cBhvr>
                                      <p:to>
                                        <p:strVal val="hidden"/>
                                      </p:to>
                                    </p:set>
                                  </p:childTnLst>
                                </p:cTn>
                              </p:par>
                              <p:par>
                                <p:cTn id="536" presetID="22" presetClass="exit" presetSubtype="1" fill="hold" grpId="1" nodeType="withEffect">
                                  <p:stCondLst>
                                    <p:cond delay="0"/>
                                  </p:stCondLst>
                                  <p:childTnLst>
                                    <p:animEffect transition="out" filter="wipe(up)">
                                      <p:cBhvr>
                                        <p:cTn id="537" dur="2000"/>
                                        <p:tgtEl>
                                          <p:spTgt spid="4191"/>
                                        </p:tgtEl>
                                      </p:cBhvr>
                                    </p:animEffect>
                                    <p:set>
                                      <p:cBhvr>
                                        <p:cTn id="538" dur="1" fill="hold">
                                          <p:stCondLst>
                                            <p:cond delay="1999"/>
                                          </p:stCondLst>
                                        </p:cTn>
                                        <p:tgtEl>
                                          <p:spTgt spid="4191"/>
                                        </p:tgtEl>
                                        <p:attrNameLst>
                                          <p:attrName>style.visibility</p:attrName>
                                        </p:attrNameLst>
                                      </p:cBhvr>
                                      <p:to>
                                        <p:strVal val="hidden"/>
                                      </p:to>
                                    </p:set>
                                  </p:childTnLst>
                                </p:cTn>
                              </p:par>
                              <p:par>
                                <p:cTn id="539" presetID="22" presetClass="exit" presetSubtype="1" fill="hold" grpId="1" nodeType="withEffect">
                                  <p:stCondLst>
                                    <p:cond delay="0"/>
                                  </p:stCondLst>
                                  <p:childTnLst>
                                    <p:animEffect transition="out" filter="wipe(up)">
                                      <p:cBhvr>
                                        <p:cTn id="540" dur="2000"/>
                                        <p:tgtEl>
                                          <p:spTgt spid="4176"/>
                                        </p:tgtEl>
                                      </p:cBhvr>
                                    </p:animEffect>
                                    <p:set>
                                      <p:cBhvr>
                                        <p:cTn id="541" dur="1" fill="hold">
                                          <p:stCondLst>
                                            <p:cond delay="1999"/>
                                          </p:stCondLst>
                                        </p:cTn>
                                        <p:tgtEl>
                                          <p:spTgt spid="4176"/>
                                        </p:tgtEl>
                                        <p:attrNameLst>
                                          <p:attrName>style.visibility</p:attrName>
                                        </p:attrNameLst>
                                      </p:cBhvr>
                                      <p:to>
                                        <p:strVal val="hidden"/>
                                      </p:to>
                                    </p:set>
                                  </p:childTnLst>
                                </p:cTn>
                              </p:par>
                              <p:par>
                                <p:cTn id="542" presetID="22" presetClass="exit" presetSubtype="1" fill="hold" grpId="1" nodeType="withEffect">
                                  <p:stCondLst>
                                    <p:cond delay="0"/>
                                  </p:stCondLst>
                                  <p:childTnLst>
                                    <p:animEffect transition="out" filter="wipe(up)">
                                      <p:cBhvr>
                                        <p:cTn id="543" dur="2000"/>
                                        <p:tgtEl>
                                          <p:spTgt spid="4193"/>
                                        </p:tgtEl>
                                      </p:cBhvr>
                                    </p:animEffect>
                                    <p:set>
                                      <p:cBhvr>
                                        <p:cTn id="544" dur="1" fill="hold">
                                          <p:stCondLst>
                                            <p:cond delay="1999"/>
                                          </p:stCondLst>
                                        </p:cTn>
                                        <p:tgtEl>
                                          <p:spTgt spid="4193"/>
                                        </p:tgtEl>
                                        <p:attrNameLst>
                                          <p:attrName>style.visibility</p:attrName>
                                        </p:attrNameLst>
                                      </p:cBhvr>
                                      <p:to>
                                        <p:strVal val="hidden"/>
                                      </p:to>
                                    </p:set>
                                  </p:childTnLst>
                                </p:cTn>
                              </p:par>
                              <p:par>
                                <p:cTn id="545" presetID="22" presetClass="exit" presetSubtype="1" fill="hold" grpId="1" nodeType="withEffect">
                                  <p:stCondLst>
                                    <p:cond delay="0"/>
                                  </p:stCondLst>
                                  <p:childTnLst>
                                    <p:animEffect transition="out" filter="wipe(up)">
                                      <p:cBhvr>
                                        <p:cTn id="546" dur="2000"/>
                                        <p:tgtEl>
                                          <p:spTgt spid="4194"/>
                                        </p:tgtEl>
                                      </p:cBhvr>
                                    </p:animEffect>
                                    <p:set>
                                      <p:cBhvr>
                                        <p:cTn id="547" dur="1" fill="hold">
                                          <p:stCondLst>
                                            <p:cond delay="1999"/>
                                          </p:stCondLst>
                                        </p:cTn>
                                        <p:tgtEl>
                                          <p:spTgt spid="4194"/>
                                        </p:tgtEl>
                                        <p:attrNameLst>
                                          <p:attrName>style.visibility</p:attrName>
                                        </p:attrNameLst>
                                      </p:cBhvr>
                                      <p:to>
                                        <p:strVal val="hidden"/>
                                      </p:to>
                                    </p:set>
                                  </p:childTnLst>
                                </p:cTn>
                              </p:par>
                            </p:childTnLst>
                          </p:cTn>
                        </p:par>
                        <p:par>
                          <p:cTn id="548" fill="hold">
                            <p:stCondLst>
                              <p:cond delay="5000"/>
                            </p:stCondLst>
                            <p:childTnLst>
                              <p:par>
                                <p:cTn id="549" presetID="10" presetClass="exit" presetSubtype="0" fill="hold" grpId="1" nodeType="afterEffect">
                                  <p:stCondLst>
                                    <p:cond delay="0"/>
                                  </p:stCondLst>
                                  <p:childTnLst>
                                    <p:animEffect transition="out" filter="fade">
                                      <p:cBhvr>
                                        <p:cTn id="550" dur="1000"/>
                                        <p:tgtEl>
                                          <p:spTgt spid="4148"/>
                                        </p:tgtEl>
                                      </p:cBhvr>
                                    </p:animEffect>
                                    <p:set>
                                      <p:cBhvr>
                                        <p:cTn id="551" dur="1" fill="hold">
                                          <p:stCondLst>
                                            <p:cond delay="999"/>
                                          </p:stCondLst>
                                        </p:cTn>
                                        <p:tgtEl>
                                          <p:spTgt spid="4148"/>
                                        </p:tgtEl>
                                        <p:attrNameLst>
                                          <p:attrName>style.visibility</p:attrName>
                                        </p:attrNameLst>
                                      </p:cBhvr>
                                      <p:to>
                                        <p:strVal val="hidden"/>
                                      </p:to>
                                    </p:set>
                                  </p:childTnLst>
                                </p:cTn>
                              </p:par>
                            </p:childTnLst>
                          </p:cTn>
                        </p:par>
                      </p:childTnLst>
                    </p:cTn>
                  </p:par>
                  <p:par>
                    <p:cTn id="552" fill="hold">
                      <p:stCondLst>
                        <p:cond delay="indefinite"/>
                      </p:stCondLst>
                      <p:childTnLst>
                        <p:par>
                          <p:cTn id="553" fill="hold">
                            <p:stCondLst>
                              <p:cond delay="0"/>
                            </p:stCondLst>
                            <p:childTnLst>
                              <p:par>
                                <p:cTn id="554" presetID="10" presetClass="entr" presetSubtype="0" fill="hold" grpId="0" nodeType="clickEffect">
                                  <p:stCondLst>
                                    <p:cond delay="0"/>
                                  </p:stCondLst>
                                  <p:childTnLst>
                                    <p:set>
                                      <p:cBhvr>
                                        <p:cTn id="555" dur="1" fill="hold">
                                          <p:stCondLst>
                                            <p:cond delay="0"/>
                                          </p:stCondLst>
                                        </p:cTn>
                                        <p:tgtEl>
                                          <p:spTgt spid="4146"/>
                                        </p:tgtEl>
                                        <p:attrNameLst>
                                          <p:attrName>style.visibility</p:attrName>
                                        </p:attrNameLst>
                                      </p:cBhvr>
                                      <p:to>
                                        <p:strVal val="visible"/>
                                      </p:to>
                                    </p:set>
                                    <p:animEffect transition="in" filter="fade">
                                      <p:cBhvr>
                                        <p:cTn id="556" dur="1000"/>
                                        <p:tgtEl>
                                          <p:spTgt spid="4146"/>
                                        </p:tgtEl>
                                      </p:cBhvr>
                                    </p:animEffect>
                                  </p:childTnLst>
                                </p:cTn>
                              </p:par>
                            </p:childTnLst>
                          </p:cTn>
                        </p:par>
                        <p:par>
                          <p:cTn id="557" fill="hold">
                            <p:stCondLst>
                              <p:cond delay="1000"/>
                            </p:stCondLst>
                            <p:childTnLst>
                              <p:par>
                                <p:cTn id="558" presetID="22" presetClass="entr" presetSubtype="1" fill="hold" grpId="2" nodeType="afterEffect">
                                  <p:stCondLst>
                                    <p:cond delay="0"/>
                                  </p:stCondLst>
                                  <p:childTnLst>
                                    <p:set>
                                      <p:cBhvr>
                                        <p:cTn id="559" dur="1" fill="hold">
                                          <p:stCondLst>
                                            <p:cond delay="0"/>
                                          </p:stCondLst>
                                        </p:cTn>
                                        <p:tgtEl>
                                          <p:spTgt spid="4193"/>
                                        </p:tgtEl>
                                        <p:attrNameLst>
                                          <p:attrName>style.visibility</p:attrName>
                                        </p:attrNameLst>
                                      </p:cBhvr>
                                      <p:to>
                                        <p:strVal val="visible"/>
                                      </p:to>
                                    </p:set>
                                    <p:animEffect transition="in" filter="wipe(up)">
                                      <p:cBhvr>
                                        <p:cTn id="560" dur="2000"/>
                                        <p:tgtEl>
                                          <p:spTgt spid="4193"/>
                                        </p:tgtEl>
                                      </p:cBhvr>
                                    </p:animEffect>
                                  </p:childTnLst>
                                </p:cTn>
                              </p:par>
                              <p:par>
                                <p:cTn id="561" presetID="22" presetClass="entr" presetSubtype="1" fill="hold" grpId="0" nodeType="withEffect">
                                  <p:stCondLst>
                                    <p:cond delay="0"/>
                                  </p:stCondLst>
                                  <p:childTnLst>
                                    <p:set>
                                      <p:cBhvr>
                                        <p:cTn id="562" dur="1" fill="hold">
                                          <p:stCondLst>
                                            <p:cond delay="0"/>
                                          </p:stCondLst>
                                        </p:cTn>
                                        <p:tgtEl>
                                          <p:spTgt spid="4192"/>
                                        </p:tgtEl>
                                        <p:attrNameLst>
                                          <p:attrName>style.visibility</p:attrName>
                                        </p:attrNameLst>
                                      </p:cBhvr>
                                      <p:to>
                                        <p:strVal val="visible"/>
                                      </p:to>
                                    </p:set>
                                    <p:animEffect transition="in" filter="wipe(up)">
                                      <p:cBhvr>
                                        <p:cTn id="563" dur="2000"/>
                                        <p:tgtEl>
                                          <p:spTgt spid="4192"/>
                                        </p:tgtEl>
                                      </p:cBhvr>
                                    </p:animEffect>
                                  </p:childTnLst>
                                </p:cTn>
                              </p:par>
                              <p:par>
                                <p:cTn id="564" presetID="22" presetClass="entr" presetSubtype="1" fill="hold" grpId="2" nodeType="withEffect">
                                  <p:stCondLst>
                                    <p:cond delay="0"/>
                                  </p:stCondLst>
                                  <p:childTnLst>
                                    <p:set>
                                      <p:cBhvr>
                                        <p:cTn id="565" dur="1" fill="hold">
                                          <p:stCondLst>
                                            <p:cond delay="0"/>
                                          </p:stCondLst>
                                        </p:cTn>
                                        <p:tgtEl>
                                          <p:spTgt spid="4194"/>
                                        </p:tgtEl>
                                        <p:attrNameLst>
                                          <p:attrName>style.visibility</p:attrName>
                                        </p:attrNameLst>
                                      </p:cBhvr>
                                      <p:to>
                                        <p:strVal val="visible"/>
                                      </p:to>
                                    </p:set>
                                    <p:animEffect transition="in" filter="wipe(up)">
                                      <p:cBhvr>
                                        <p:cTn id="566" dur="2000"/>
                                        <p:tgtEl>
                                          <p:spTgt spid="4194"/>
                                        </p:tgtEl>
                                      </p:cBhvr>
                                    </p:animEffect>
                                  </p:childTnLst>
                                </p:cTn>
                              </p:par>
                              <p:par>
                                <p:cTn id="567" presetID="22" presetClass="entr" presetSubtype="1" fill="hold" grpId="0" nodeType="withEffect">
                                  <p:stCondLst>
                                    <p:cond delay="0"/>
                                  </p:stCondLst>
                                  <p:childTnLst>
                                    <p:set>
                                      <p:cBhvr>
                                        <p:cTn id="568" dur="1" fill="hold">
                                          <p:stCondLst>
                                            <p:cond delay="0"/>
                                          </p:stCondLst>
                                        </p:cTn>
                                        <p:tgtEl>
                                          <p:spTgt spid="4179"/>
                                        </p:tgtEl>
                                        <p:attrNameLst>
                                          <p:attrName>style.visibility</p:attrName>
                                        </p:attrNameLst>
                                      </p:cBhvr>
                                      <p:to>
                                        <p:strVal val="visible"/>
                                      </p:to>
                                    </p:set>
                                    <p:animEffect transition="in" filter="wipe(up)">
                                      <p:cBhvr>
                                        <p:cTn id="569" dur="2000"/>
                                        <p:tgtEl>
                                          <p:spTgt spid="4179"/>
                                        </p:tgtEl>
                                      </p:cBhvr>
                                    </p:animEffect>
                                  </p:childTnLst>
                                </p:cTn>
                              </p:par>
                            </p:childTnLst>
                          </p:cTn>
                        </p:par>
                        <p:par>
                          <p:cTn id="570" fill="hold">
                            <p:stCondLst>
                              <p:cond delay="3000"/>
                            </p:stCondLst>
                            <p:childTnLst>
                              <p:par>
                                <p:cTn id="571" presetID="10" presetClass="entr" presetSubtype="0" fill="hold" grpId="0" nodeType="afterEffect">
                                  <p:stCondLst>
                                    <p:cond delay="0"/>
                                  </p:stCondLst>
                                  <p:childTnLst>
                                    <p:set>
                                      <p:cBhvr>
                                        <p:cTn id="572" dur="1" fill="hold">
                                          <p:stCondLst>
                                            <p:cond delay="0"/>
                                          </p:stCondLst>
                                        </p:cTn>
                                        <p:tgtEl>
                                          <p:spTgt spid="4199"/>
                                        </p:tgtEl>
                                        <p:attrNameLst>
                                          <p:attrName>style.visibility</p:attrName>
                                        </p:attrNameLst>
                                      </p:cBhvr>
                                      <p:to>
                                        <p:strVal val="visible"/>
                                      </p:to>
                                    </p:set>
                                    <p:animEffect transition="in" filter="fade">
                                      <p:cBhvr>
                                        <p:cTn id="573" dur="1000"/>
                                        <p:tgtEl>
                                          <p:spTgt spid="4199"/>
                                        </p:tgtEl>
                                      </p:cBhvr>
                                    </p:animEffect>
                                  </p:childTnLst>
                                </p:cTn>
                              </p:par>
                              <p:par>
                                <p:cTn id="574" presetID="22" presetClass="exit" presetSubtype="1" fill="hold" grpId="3" nodeType="withEffect">
                                  <p:stCondLst>
                                    <p:cond delay="0"/>
                                  </p:stCondLst>
                                  <p:childTnLst>
                                    <p:animEffect transition="out" filter="wipe(up)">
                                      <p:cBhvr>
                                        <p:cTn id="575" dur="2000"/>
                                        <p:tgtEl>
                                          <p:spTgt spid="4193"/>
                                        </p:tgtEl>
                                      </p:cBhvr>
                                    </p:animEffect>
                                    <p:set>
                                      <p:cBhvr>
                                        <p:cTn id="576" dur="1" fill="hold">
                                          <p:stCondLst>
                                            <p:cond delay="1999"/>
                                          </p:stCondLst>
                                        </p:cTn>
                                        <p:tgtEl>
                                          <p:spTgt spid="4193"/>
                                        </p:tgtEl>
                                        <p:attrNameLst>
                                          <p:attrName>style.visibility</p:attrName>
                                        </p:attrNameLst>
                                      </p:cBhvr>
                                      <p:to>
                                        <p:strVal val="hidden"/>
                                      </p:to>
                                    </p:set>
                                  </p:childTnLst>
                                </p:cTn>
                              </p:par>
                              <p:par>
                                <p:cTn id="577" presetID="22" presetClass="exit" presetSubtype="1" fill="hold" grpId="1" nodeType="withEffect">
                                  <p:stCondLst>
                                    <p:cond delay="0"/>
                                  </p:stCondLst>
                                  <p:childTnLst>
                                    <p:animEffect transition="out" filter="wipe(up)">
                                      <p:cBhvr>
                                        <p:cTn id="578" dur="2000"/>
                                        <p:tgtEl>
                                          <p:spTgt spid="4192"/>
                                        </p:tgtEl>
                                      </p:cBhvr>
                                    </p:animEffect>
                                    <p:set>
                                      <p:cBhvr>
                                        <p:cTn id="579" dur="1" fill="hold">
                                          <p:stCondLst>
                                            <p:cond delay="1999"/>
                                          </p:stCondLst>
                                        </p:cTn>
                                        <p:tgtEl>
                                          <p:spTgt spid="4192"/>
                                        </p:tgtEl>
                                        <p:attrNameLst>
                                          <p:attrName>style.visibility</p:attrName>
                                        </p:attrNameLst>
                                      </p:cBhvr>
                                      <p:to>
                                        <p:strVal val="hidden"/>
                                      </p:to>
                                    </p:set>
                                  </p:childTnLst>
                                </p:cTn>
                              </p:par>
                              <p:par>
                                <p:cTn id="580" presetID="22" presetClass="exit" presetSubtype="1" fill="hold" grpId="3" nodeType="withEffect">
                                  <p:stCondLst>
                                    <p:cond delay="0"/>
                                  </p:stCondLst>
                                  <p:childTnLst>
                                    <p:animEffect transition="out" filter="wipe(up)">
                                      <p:cBhvr>
                                        <p:cTn id="581" dur="2000"/>
                                        <p:tgtEl>
                                          <p:spTgt spid="4194"/>
                                        </p:tgtEl>
                                      </p:cBhvr>
                                    </p:animEffect>
                                    <p:set>
                                      <p:cBhvr>
                                        <p:cTn id="582" dur="1" fill="hold">
                                          <p:stCondLst>
                                            <p:cond delay="1999"/>
                                          </p:stCondLst>
                                        </p:cTn>
                                        <p:tgtEl>
                                          <p:spTgt spid="4194"/>
                                        </p:tgtEl>
                                        <p:attrNameLst>
                                          <p:attrName>style.visibility</p:attrName>
                                        </p:attrNameLst>
                                      </p:cBhvr>
                                      <p:to>
                                        <p:strVal val="hidden"/>
                                      </p:to>
                                    </p:set>
                                  </p:childTnLst>
                                </p:cTn>
                              </p:par>
                              <p:par>
                                <p:cTn id="583" presetID="22" presetClass="exit" presetSubtype="1" fill="hold" grpId="1" nodeType="withEffect">
                                  <p:stCondLst>
                                    <p:cond delay="0"/>
                                  </p:stCondLst>
                                  <p:childTnLst>
                                    <p:animEffect transition="out" filter="wipe(up)">
                                      <p:cBhvr>
                                        <p:cTn id="584" dur="2000"/>
                                        <p:tgtEl>
                                          <p:spTgt spid="4179"/>
                                        </p:tgtEl>
                                      </p:cBhvr>
                                    </p:animEffect>
                                    <p:set>
                                      <p:cBhvr>
                                        <p:cTn id="585" dur="1" fill="hold">
                                          <p:stCondLst>
                                            <p:cond delay="1999"/>
                                          </p:stCondLst>
                                        </p:cTn>
                                        <p:tgtEl>
                                          <p:spTgt spid="4179"/>
                                        </p:tgtEl>
                                        <p:attrNameLst>
                                          <p:attrName>style.visibility</p:attrName>
                                        </p:attrNameLst>
                                      </p:cBhvr>
                                      <p:to>
                                        <p:strVal val="hidden"/>
                                      </p:to>
                                    </p:set>
                                  </p:childTnLst>
                                </p:cTn>
                              </p:par>
                            </p:childTnLst>
                          </p:cTn>
                        </p:par>
                        <p:par>
                          <p:cTn id="586" fill="hold">
                            <p:stCondLst>
                              <p:cond delay="5000"/>
                            </p:stCondLst>
                            <p:childTnLst>
                              <p:par>
                                <p:cTn id="587" presetID="10" presetClass="exit" presetSubtype="0" fill="hold" grpId="1" nodeType="afterEffect">
                                  <p:stCondLst>
                                    <p:cond delay="0"/>
                                  </p:stCondLst>
                                  <p:childTnLst>
                                    <p:animEffect transition="out" filter="fade">
                                      <p:cBhvr>
                                        <p:cTn id="588" dur="1000"/>
                                        <p:tgtEl>
                                          <p:spTgt spid="4146"/>
                                        </p:tgtEl>
                                      </p:cBhvr>
                                    </p:animEffect>
                                    <p:set>
                                      <p:cBhvr>
                                        <p:cTn id="589" dur="1" fill="hold">
                                          <p:stCondLst>
                                            <p:cond delay="999"/>
                                          </p:stCondLst>
                                        </p:cTn>
                                        <p:tgtEl>
                                          <p:spTgt spid="4146"/>
                                        </p:tgtEl>
                                        <p:attrNameLst>
                                          <p:attrName>style.visibility</p:attrName>
                                        </p:attrNameLst>
                                      </p:cBhvr>
                                      <p:to>
                                        <p:strVal val="hidden"/>
                                      </p:to>
                                    </p:set>
                                  </p:childTnLst>
                                </p:cTn>
                              </p:par>
                            </p:childTnLst>
                          </p:cTn>
                        </p:par>
                        <p:par>
                          <p:cTn id="590" fill="hold">
                            <p:stCondLst>
                              <p:cond delay="6000"/>
                            </p:stCondLst>
                            <p:childTnLst>
                              <p:par>
                                <p:cTn id="591" presetID="10" presetClass="exit" presetSubtype="0" fill="hold" nodeType="afterEffect">
                                  <p:stCondLst>
                                    <p:cond delay="0"/>
                                  </p:stCondLst>
                                  <p:childTnLst>
                                    <p:animEffect transition="out" filter="fade">
                                      <p:cBhvr>
                                        <p:cTn id="592" dur="2000"/>
                                        <p:tgtEl>
                                          <p:spTgt spid="4185"/>
                                        </p:tgtEl>
                                      </p:cBhvr>
                                    </p:animEffect>
                                    <p:set>
                                      <p:cBhvr>
                                        <p:cTn id="593" dur="1" fill="hold">
                                          <p:stCondLst>
                                            <p:cond delay="1999"/>
                                          </p:stCondLst>
                                        </p:cTn>
                                        <p:tgtEl>
                                          <p:spTgt spid="4185"/>
                                        </p:tgtEl>
                                        <p:attrNameLst>
                                          <p:attrName>style.visibility</p:attrName>
                                        </p:attrNameLst>
                                      </p:cBhvr>
                                      <p:to>
                                        <p:strVal val="hidden"/>
                                      </p:to>
                                    </p:set>
                                  </p:childTnLst>
                                </p:cTn>
                              </p:par>
                              <p:par>
                                <p:cTn id="594" presetID="10" presetClass="exit" presetSubtype="0" fill="hold" grpId="1" nodeType="withEffect">
                                  <p:stCondLst>
                                    <p:cond delay="0"/>
                                  </p:stCondLst>
                                  <p:childTnLst>
                                    <p:animEffect transition="out" filter="fade">
                                      <p:cBhvr>
                                        <p:cTn id="595" dur="2000"/>
                                        <p:tgtEl>
                                          <p:spTgt spid="4186"/>
                                        </p:tgtEl>
                                      </p:cBhvr>
                                    </p:animEffect>
                                    <p:set>
                                      <p:cBhvr>
                                        <p:cTn id="596" dur="1" fill="hold">
                                          <p:stCondLst>
                                            <p:cond delay="1999"/>
                                          </p:stCondLst>
                                        </p:cTn>
                                        <p:tgtEl>
                                          <p:spTgt spid="4186"/>
                                        </p:tgtEl>
                                        <p:attrNameLst>
                                          <p:attrName>style.visibility</p:attrName>
                                        </p:attrNameLst>
                                      </p:cBhvr>
                                      <p:to>
                                        <p:strVal val="hidden"/>
                                      </p:to>
                                    </p:set>
                                  </p:childTnLst>
                                </p:cTn>
                              </p:par>
                            </p:childTnLst>
                          </p:cTn>
                        </p:par>
                      </p:childTnLst>
                    </p:cTn>
                  </p:par>
                  <p:par>
                    <p:cTn id="597" fill="hold">
                      <p:stCondLst>
                        <p:cond delay="indefinite"/>
                      </p:stCondLst>
                      <p:childTnLst>
                        <p:par>
                          <p:cTn id="598" fill="hold">
                            <p:stCondLst>
                              <p:cond delay="0"/>
                            </p:stCondLst>
                            <p:childTnLst>
                              <p:par>
                                <p:cTn id="599" presetID="47" presetClass="entr" presetSubtype="0" fill="hold" nodeType="clickEffect">
                                  <p:stCondLst>
                                    <p:cond delay="0"/>
                                  </p:stCondLst>
                                  <p:childTnLst>
                                    <p:set>
                                      <p:cBhvr>
                                        <p:cTn id="600" dur="1" fill="hold">
                                          <p:stCondLst>
                                            <p:cond delay="0"/>
                                          </p:stCondLst>
                                        </p:cTn>
                                        <p:tgtEl>
                                          <p:spTgt spid="4252"/>
                                        </p:tgtEl>
                                        <p:attrNameLst>
                                          <p:attrName>style.visibility</p:attrName>
                                        </p:attrNameLst>
                                      </p:cBhvr>
                                      <p:to>
                                        <p:strVal val="visible"/>
                                      </p:to>
                                    </p:set>
                                    <p:animEffect transition="in" filter="fade">
                                      <p:cBhvr>
                                        <p:cTn id="601" dur="1000"/>
                                        <p:tgtEl>
                                          <p:spTgt spid="4252"/>
                                        </p:tgtEl>
                                      </p:cBhvr>
                                    </p:animEffect>
                                    <p:anim calcmode="lin" valueType="num">
                                      <p:cBhvr>
                                        <p:cTn id="602" dur="1000" fill="hold"/>
                                        <p:tgtEl>
                                          <p:spTgt spid="4252"/>
                                        </p:tgtEl>
                                        <p:attrNameLst>
                                          <p:attrName>ppt_x</p:attrName>
                                        </p:attrNameLst>
                                      </p:cBhvr>
                                      <p:tavLst>
                                        <p:tav tm="0">
                                          <p:val>
                                            <p:strVal val="#ppt_x"/>
                                          </p:val>
                                        </p:tav>
                                        <p:tav tm="100000">
                                          <p:val>
                                            <p:strVal val="#ppt_x"/>
                                          </p:val>
                                        </p:tav>
                                      </p:tavLst>
                                    </p:anim>
                                    <p:anim calcmode="lin" valueType="num">
                                      <p:cBhvr>
                                        <p:cTn id="603" dur="1000" fill="hold"/>
                                        <p:tgtEl>
                                          <p:spTgt spid="4252"/>
                                        </p:tgtEl>
                                        <p:attrNameLst>
                                          <p:attrName>ppt_y</p:attrName>
                                        </p:attrNameLst>
                                      </p:cBhvr>
                                      <p:tavLst>
                                        <p:tav tm="0">
                                          <p:val>
                                            <p:strVal val="#ppt_y-.1"/>
                                          </p:val>
                                        </p:tav>
                                        <p:tav tm="100000">
                                          <p:val>
                                            <p:strVal val="#ppt_y"/>
                                          </p:val>
                                        </p:tav>
                                      </p:tavLst>
                                    </p:anim>
                                  </p:childTnLst>
                                </p:cTn>
                              </p:par>
                            </p:childTnLst>
                          </p:cTn>
                        </p:par>
                        <p:par>
                          <p:cTn id="604" fill="hold">
                            <p:stCondLst>
                              <p:cond delay="1000"/>
                            </p:stCondLst>
                            <p:childTnLst>
                              <p:par>
                                <p:cTn id="605" presetID="22" presetClass="entr" presetSubtype="1" fill="hold" grpId="0" nodeType="afterEffect">
                                  <p:stCondLst>
                                    <p:cond delay="0"/>
                                  </p:stCondLst>
                                  <p:childTnLst>
                                    <p:set>
                                      <p:cBhvr>
                                        <p:cTn id="606" dur="1" fill="hold">
                                          <p:stCondLst>
                                            <p:cond delay="0"/>
                                          </p:stCondLst>
                                        </p:cTn>
                                        <p:tgtEl>
                                          <p:spTgt spid="4253"/>
                                        </p:tgtEl>
                                        <p:attrNameLst>
                                          <p:attrName>style.visibility</p:attrName>
                                        </p:attrNameLst>
                                      </p:cBhvr>
                                      <p:to>
                                        <p:strVal val="visible"/>
                                      </p:to>
                                    </p:set>
                                    <p:animEffect transition="in" filter="wipe(up)">
                                      <p:cBhvr>
                                        <p:cTn id="607" dur="2000"/>
                                        <p:tgtEl>
                                          <p:spTgt spid="4253"/>
                                        </p:tgtEl>
                                      </p:cBhvr>
                                    </p:animEffect>
                                  </p:childTnLst>
                                </p:cTn>
                              </p:par>
                            </p:childTnLst>
                          </p:cTn>
                        </p:par>
                      </p:childTnLst>
                    </p:cTn>
                  </p:par>
                  <p:par>
                    <p:cTn id="608" fill="hold">
                      <p:stCondLst>
                        <p:cond delay="indefinite"/>
                      </p:stCondLst>
                      <p:childTnLst>
                        <p:par>
                          <p:cTn id="609" fill="hold">
                            <p:stCondLst>
                              <p:cond delay="0"/>
                            </p:stCondLst>
                            <p:childTnLst>
                              <p:par>
                                <p:cTn id="610" presetID="10" presetClass="entr" presetSubtype="0" fill="hold" grpId="0" nodeType="clickEffect">
                                  <p:stCondLst>
                                    <p:cond delay="0"/>
                                  </p:stCondLst>
                                  <p:childTnLst>
                                    <p:set>
                                      <p:cBhvr>
                                        <p:cTn id="611" dur="1" fill="hold">
                                          <p:stCondLst>
                                            <p:cond delay="0"/>
                                          </p:stCondLst>
                                        </p:cTn>
                                        <p:tgtEl>
                                          <p:spTgt spid="4223"/>
                                        </p:tgtEl>
                                        <p:attrNameLst>
                                          <p:attrName>style.visibility</p:attrName>
                                        </p:attrNameLst>
                                      </p:cBhvr>
                                      <p:to>
                                        <p:strVal val="visible"/>
                                      </p:to>
                                    </p:set>
                                    <p:animEffect transition="in" filter="fade">
                                      <p:cBhvr>
                                        <p:cTn id="612" dur="1000"/>
                                        <p:tgtEl>
                                          <p:spTgt spid="4223"/>
                                        </p:tgtEl>
                                      </p:cBhvr>
                                    </p:animEffect>
                                  </p:childTnLst>
                                </p:cTn>
                              </p:par>
                            </p:childTnLst>
                          </p:cTn>
                        </p:par>
                        <p:par>
                          <p:cTn id="613" fill="hold">
                            <p:stCondLst>
                              <p:cond delay="1000"/>
                            </p:stCondLst>
                            <p:childTnLst>
                              <p:par>
                                <p:cTn id="614" presetID="22" presetClass="entr" presetSubtype="4" fill="hold" grpId="0" nodeType="afterEffect">
                                  <p:stCondLst>
                                    <p:cond delay="0"/>
                                  </p:stCondLst>
                                  <p:childTnLst>
                                    <p:set>
                                      <p:cBhvr>
                                        <p:cTn id="615" dur="1" fill="hold">
                                          <p:stCondLst>
                                            <p:cond delay="0"/>
                                          </p:stCondLst>
                                        </p:cTn>
                                        <p:tgtEl>
                                          <p:spTgt spid="4254"/>
                                        </p:tgtEl>
                                        <p:attrNameLst>
                                          <p:attrName>style.visibility</p:attrName>
                                        </p:attrNameLst>
                                      </p:cBhvr>
                                      <p:to>
                                        <p:strVal val="visible"/>
                                      </p:to>
                                    </p:set>
                                    <p:animEffect transition="in" filter="wipe(down)">
                                      <p:cBhvr>
                                        <p:cTn id="616" dur="2000"/>
                                        <p:tgtEl>
                                          <p:spTgt spid="4254"/>
                                        </p:tgtEl>
                                      </p:cBhvr>
                                    </p:animEffect>
                                  </p:childTnLst>
                                </p:cTn>
                              </p:par>
                              <p:par>
                                <p:cTn id="617" presetID="22" presetClass="entr" presetSubtype="4" fill="hold" grpId="0" nodeType="withEffect">
                                  <p:stCondLst>
                                    <p:cond delay="0"/>
                                  </p:stCondLst>
                                  <p:childTnLst>
                                    <p:set>
                                      <p:cBhvr>
                                        <p:cTn id="618" dur="1" fill="hold">
                                          <p:stCondLst>
                                            <p:cond delay="0"/>
                                          </p:stCondLst>
                                        </p:cTn>
                                        <p:tgtEl>
                                          <p:spTgt spid="4257"/>
                                        </p:tgtEl>
                                        <p:attrNameLst>
                                          <p:attrName>style.visibility</p:attrName>
                                        </p:attrNameLst>
                                      </p:cBhvr>
                                      <p:to>
                                        <p:strVal val="visible"/>
                                      </p:to>
                                    </p:set>
                                    <p:animEffect transition="in" filter="wipe(down)">
                                      <p:cBhvr>
                                        <p:cTn id="619" dur="2000"/>
                                        <p:tgtEl>
                                          <p:spTgt spid="4257"/>
                                        </p:tgtEl>
                                      </p:cBhvr>
                                    </p:animEffect>
                                  </p:childTnLst>
                                </p:cTn>
                              </p:par>
                              <p:par>
                                <p:cTn id="620" presetID="22" presetClass="entr" presetSubtype="4" fill="hold" grpId="0" nodeType="withEffect">
                                  <p:stCondLst>
                                    <p:cond delay="0"/>
                                  </p:stCondLst>
                                  <p:childTnLst>
                                    <p:set>
                                      <p:cBhvr>
                                        <p:cTn id="621" dur="1" fill="hold">
                                          <p:stCondLst>
                                            <p:cond delay="0"/>
                                          </p:stCondLst>
                                        </p:cTn>
                                        <p:tgtEl>
                                          <p:spTgt spid="4258"/>
                                        </p:tgtEl>
                                        <p:attrNameLst>
                                          <p:attrName>style.visibility</p:attrName>
                                        </p:attrNameLst>
                                      </p:cBhvr>
                                      <p:to>
                                        <p:strVal val="visible"/>
                                      </p:to>
                                    </p:set>
                                    <p:animEffect transition="in" filter="wipe(down)">
                                      <p:cBhvr>
                                        <p:cTn id="622" dur="2000"/>
                                        <p:tgtEl>
                                          <p:spTgt spid="4258"/>
                                        </p:tgtEl>
                                      </p:cBhvr>
                                    </p:animEffect>
                                  </p:childTnLst>
                                </p:cTn>
                              </p:par>
                              <p:par>
                                <p:cTn id="623" presetID="22" presetClass="entr" presetSubtype="4" fill="hold" grpId="0" nodeType="withEffect">
                                  <p:stCondLst>
                                    <p:cond delay="0"/>
                                  </p:stCondLst>
                                  <p:childTnLst>
                                    <p:set>
                                      <p:cBhvr>
                                        <p:cTn id="624" dur="1" fill="hold">
                                          <p:stCondLst>
                                            <p:cond delay="0"/>
                                          </p:stCondLst>
                                        </p:cTn>
                                        <p:tgtEl>
                                          <p:spTgt spid="4245"/>
                                        </p:tgtEl>
                                        <p:attrNameLst>
                                          <p:attrName>style.visibility</p:attrName>
                                        </p:attrNameLst>
                                      </p:cBhvr>
                                      <p:to>
                                        <p:strVal val="visible"/>
                                      </p:to>
                                    </p:set>
                                    <p:animEffect transition="in" filter="wipe(down)">
                                      <p:cBhvr>
                                        <p:cTn id="625" dur="2000"/>
                                        <p:tgtEl>
                                          <p:spTgt spid="4245"/>
                                        </p:tgtEl>
                                      </p:cBhvr>
                                    </p:animEffect>
                                  </p:childTnLst>
                                </p:cTn>
                              </p:par>
                              <p:par>
                                <p:cTn id="626" presetID="22" presetClass="entr" presetSubtype="4" fill="hold" grpId="0" nodeType="withEffect">
                                  <p:stCondLst>
                                    <p:cond delay="0"/>
                                  </p:stCondLst>
                                  <p:childTnLst>
                                    <p:set>
                                      <p:cBhvr>
                                        <p:cTn id="627" dur="1" fill="hold">
                                          <p:stCondLst>
                                            <p:cond delay="0"/>
                                          </p:stCondLst>
                                        </p:cTn>
                                        <p:tgtEl>
                                          <p:spTgt spid="4260"/>
                                        </p:tgtEl>
                                        <p:attrNameLst>
                                          <p:attrName>style.visibility</p:attrName>
                                        </p:attrNameLst>
                                      </p:cBhvr>
                                      <p:to>
                                        <p:strVal val="visible"/>
                                      </p:to>
                                    </p:set>
                                    <p:animEffect transition="in" filter="wipe(down)">
                                      <p:cBhvr>
                                        <p:cTn id="628" dur="2000"/>
                                        <p:tgtEl>
                                          <p:spTgt spid="4260"/>
                                        </p:tgtEl>
                                      </p:cBhvr>
                                    </p:animEffect>
                                  </p:childTnLst>
                                </p:cTn>
                              </p:par>
                              <p:par>
                                <p:cTn id="629" presetID="22" presetClass="entr" presetSubtype="4" fill="hold" grpId="0" nodeType="withEffect">
                                  <p:stCondLst>
                                    <p:cond delay="0"/>
                                  </p:stCondLst>
                                  <p:childTnLst>
                                    <p:set>
                                      <p:cBhvr>
                                        <p:cTn id="630" dur="1" fill="hold">
                                          <p:stCondLst>
                                            <p:cond delay="0"/>
                                          </p:stCondLst>
                                        </p:cTn>
                                        <p:tgtEl>
                                          <p:spTgt spid="4261"/>
                                        </p:tgtEl>
                                        <p:attrNameLst>
                                          <p:attrName>style.visibility</p:attrName>
                                        </p:attrNameLst>
                                      </p:cBhvr>
                                      <p:to>
                                        <p:strVal val="visible"/>
                                      </p:to>
                                    </p:set>
                                    <p:animEffect transition="in" filter="wipe(down)">
                                      <p:cBhvr>
                                        <p:cTn id="631" dur="2000"/>
                                        <p:tgtEl>
                                          <p:spTgt spid="4261"/>
                                        </p:tgtEl>
                                      </p:cBhvr>
                                    </p:animEffect>
                                  </p:childTnLst>
                                </p:cTn>
                              </p:par>
                            </p:childTnLst>
                          </p:cTn>
                        </p:par>
                        <p:par>
                          <p:cTn id="632" fill="hold">
                            <p:stCondLst>
                              <p:cond delay="3000"/>
                            </p:stCondLst>
                            <p:childTnLst>
                              <p:par>
                                <p:cTn id="633" presetID="10" presetClass="entr" presetSubtype="0" fill="hold" grpId="0" nodeType="afterEffect">
                                  <p:stCondLst>
                                    <p:cond delay="0"/>
                                  </p:stCondLst>
                                  <p:childTnLst>
                                    <p:set>
                                      <p:cBhvr>
                                        <p:cTn id="634" dur="1" fill="hold">
                                          <p:stCondLst>
                                            <p:cond delay="0"/>
                                          </p:stCondLst>
                                        </p:cTn>
                                        <p:tgtEl>
                                          <p:spTgt spid="4246"/>
                                        </p:tgtEl>
                                        <p:attrNameLst>
                                          <p:attrName>style.visibility</p:attrName>
                                        </p:attrNameLst>
                                      </p:cBhvr>
                                      <p:to>
                                        <p:strVal val="visible"/>
                                      </p:to>
                                    </p:set>
                                    <p:animEffect transition="in" filter="fade">
                                      <p:cBhvr>
                                        <p:cTn id="635" dur="2000"/>
                                        <p:tgtEl>
                                          <p:spTgt spid="4246"/>
                                        </p:tgtEl>
                                      </p:cBhvr>
                                    </p:animEffect>
                                  </p:childTnLst>
                                </p:cTn>
                              </p:par>
                              <p:par>
                                <p:cTn id="636" presetID="22" presetClass="exit" presetSubtype="4" fill="hold" grpId="1" nodeType="withEffect">
                                  <p:stCondLst>
                                    <p:cond delay="0"/>
                                  </p:stCondLst>
                                  <p:childTnLst>
                                    <p:animEffect transition="out" filter="wipe(down)">
                                      <p:cBhvr>
                                        <p:cTn id="637" dur="2000"/>
                                        <p:tgtEl>
                                          <p:spTgt spid="4254"/>
                                        </p:tgtEl>
                                      </p:cBhvr>
                                    </p:animEffect>
                                    <p:set>
                                      <p:cBhvr>
                                        <p:cTn id="638" dur="1" fill="hold">
                                          <p:stCondLst>
                                            <p:cond delay="1999"/>
                                          </p:stCondLst>
                                        </p:cTn>
                                        <p:tgtEl>
                                          <p:spTgt spid="4254"/>
                                        </p:tgtEl>
                                        <p:attrNameLst>
                                          <p:attrName>style.visibility</p:attrName>
                                        </p:attrNameLst>
                                      </p:cBhvr>
                                      <p:to>
                                        <p:strVal val="hidden"/>
                                      </p:to>
                                    </p:set>
                                  </p:childTnLst>
                                </p:cTn>
                              </p:par>
                              <p:par>
                                <p:cTn id="639" presetID="22" presetClass="exit" presetSubtype="4" fill="hold" grpId="1" nodeType="withEffect">
                                  <p:stCondLst>
                                    <p:cond delay="0"/>
                                  </p:stCondLst>
                                  <p:childTnLst>
                                    <p:animEffect transition="out" filter="wipe(down)">
                                      <p:cBhvr>
                                        <p:cTn id="640" dur="2000"/>
                                        <p:tgtEl>
                                          <p:spTgt spid="4257"/>
                                        </p:tgtEl>
                                      </p:cBhvr>
                                    </p:animEffect>
                                    <p:set>
                                      <p:cBhvr>
                                        <p:cTn id="641" dur="1" fill="hold">
                                          <p:stCondLst>
                                            <p:cond delay="1999"/>
                                          </p:stCondLst>
                                        </p:cTn>
                                        <p:tgtEl>
                                          <p:spTgt spid="4257"/>
                                        </p:tgtEl>
                                        <p:attrNameLst>
                                          <p:attrName>style.visibility</p:attrName>
                                        </p:attrNameLst>
                                      </p:cBhvr>
                                      <p:to>
                                        <p:strVal val="hidden"/>
                                      </p:to>
                                    </p:set>
                                  </p:childTnLst>
                                </p:cTn>
                              </p:par>
                              <p:par>
                                <p:cTn id="642" presetID="22" presetClass="exit" presetSubtype="4" fill="hold" grpId="1" nodeType="withEffect">
                                  <p:stCondLst>
                                    <p:cond delay="0"/>
                                  </p:stCondLst>
                                  <p:childTnLst>
                                    <p:animEffect transition="out" filter="wipe(down)">
                                      <p:cBhvr>
                                        <p:cTn id="643" dur="2000"/>
                                        <p:tgtEl>
                                          <p:spTgt spid="4258"/>
                                        </p:tgtEl>
                                      </p:cBhvr>
                                    </p:animEffect>
                                    <p:set>
                                      <p:cBhvr>
                                        <p:cTn id="644" dur="1" fill="hold">
                                          <p:stCondLst>
                                            <p:cond delay="1999"/>
                                          </p:stCondLst>
                                        </p:cTn>
                                        <p:tgtEl>
                                          <p:spTgt spid="4258"/>
                                        </p:tgtEl>
                                        <p:attrNameLst>
                                          <p:attrName>style.visibility</p:attrName>
                                        </p:attrNameLst>
                                      </p:cBhvr>
                                      <p:to>
                                        <p:strVal val="hidden"/>
                                      </p:to>
                                    </p:set>
                                  </p:childTnLst>
                                </p:cTn>
                              </p:par>
                              <p:par>
                                <p:cTn id="645" presetID="22" presetClass="exit" presetSubtype="4" fill="hold" grpId="1" nodeType="withEffect">
                                  <p:stCondLst>
                                    <p:cond delay="0"/>
                                  </p:stCondLst>
                                  <p:childTnLst>
                                    <p:animEffect transition="out" filter="wipe(down)">
                                      <p:cBhvr>
                                        <p:cTn id="646" dur="2000"/>
                                        <p:tgtEl>
                                          <p:spTgt spid="4245"/>
                                        </p:tgtEl>
                                      </p:cBhvr>
                                    </p:animEffect>
                                    <p:set>
                                      <p:cBhvr>
                                        <p:cTn id="647" dur="1" fill="hold">
                                          <p:stCondLst>
                                            <p:cond delay="1999"/>
                                          </p:stCondLst>
                                        </p:cTn>
                                        <p:tgtEl>
                                          <p:spTgt spid="4245"/>
                                        </p:tgtEl>
                                        <p:attrNameLst>
                                          <p:attrName>style.visibility</p:attrName>
                                        </p:attrNameLst>
                                      </p:cBhvr>
                                      <p:to>
                                        <p:strVal val="hidden"/>
                                      </p:to>
                                    </p:set>
                                  </p:childTnLst>
                                </p:cTn>
                              </p:par>
                              <p:par>
                                <p:cTn id="648" presetID="22" presetClass="exit" presetSubtype="4" fill="hold" grpId="1" nodeType="withEffect">
                                  <p:stCondLst>
                                    <p:cond delay="0"/>
                                  </p:stCondLst>
                                  <p:childTnLst>
                                    <p:animEffect transition="out" filter="wipe(down)">
                                      <p:cBhvr>
                                        <p:cTn id="649" dur="2000"/>
                                        <p:tgtEl>
                                          <p:spTgt spid="4260"/>
                                        </p:tgtEl>
                                      </p:cBhvr>
                                    </p:animEffect>
                                    <p:set>
                                      <p:cBhvr>
                                        <p:cTn id="650" dur="1" fill="hold">
                                          <p:stCondLst>
                                            <p:cond delay="1999"/>
                                          </p:stCondLst>
                                        </p:cTn>
                                        <p:tgtEl>
                                          <p:spTgt spid="4260"/>
                                        </p:tgtEl>
                                        <p:attrNameLst>
                                          <p:attrName>style.visibility</p:attrName>
                                        </p:attrNameLst>
                                      </p:cBhvr>
                                      <p:to>
                                        <p:strVal val="hidden"/>
                                      </p:to>
                                    </p:set>
                                  </p:childTnLst>
                                </p:cTn>
                              </p:par>
                              <p:par>
                                <p:cTn id="651" presetID="22" presetClass="exit" presetSubtype="4" fill="hold" grpId="1" nodeType="withEffect">
                                  <p:stCondLst>
                                    <p:cond delay="0"/>
                                  </p:stCondLst>
                                  <p:childTnLst>
                                    <p:animEffect transition="out" filter="wipe(down)">
                                      <p:cBhvr>
                                        <p:cTn id="652" dur="2000"/>
                                        <p:tgtEl>
                                          <p:spTgt spid="4261"/>
                                        </p:tgtEl>
                                      </p:cBhvr>
                                    </p:animEffect>
                                    <p:set>
                                      <p:cBhvr>
                                        <p:cTn id="653" dur="1" fill="hold">
                                          <p:stCondLst>
                                            <p:cond delay="1999"/>
                                          </p:stCondLst>
                                        </p:cTn>
                                        <p:tgtEl>
                                          <p:spTgt spid="4261"/>
                                        </p:tgtEl>
                                        <p:attrNameLst>
                                          <p:attrName>style.visibility</p:attrName>
                                        </p:attrNameLst>
                                      </p:cBhvr>
                                      <p:to>
                                        <p:strVal val="hidden"/>
                                      </p:to>
                                    </p:set>
                                  </p:childTnLst>
                                </p:cTn>
                              </p:par>
                            </p:childTnLst>
                          </p:cTn>
                        </p:par>
                        <p:par>
                          <p:cTn id="654" fill="hold">
                            <p:stCondLst>
                              <p:cond delay="5000"/>
                            </p:stCondLst>
                            <p:childTnLst>
                              <p:par>
                                <p:cTn id="655" presetID="10" presetClass="exit" presetSubtype="0" fill="hold" grpId="1" nodeType="afterEffect">
                                  <p:stCondLst>
                                    <p:cond delay="0"/>
                                  </p:stCondLst>
                                  <p:childTnLst>
                                    <p:animEffect transition="out" filter="fade">
                                      <p:cBhvr>
                                        <p:cTn id="656" dur="1000"/>
                                        <p:tgtEl>
                                          <p:spTgt spid="4223"/>
                                        </p:tgtEl>
                                      </p:cBhvr>
                                    </p:animEffect>
                                    <p:set>
                                      <p:cBhvr>
                                        <p:cTn id="657" dur="1" fill="hold">
                                          <p:stCondLst>
                                            <p:cond delay="999"/>
                                          </p:stCondLst>
                                        </p:cTn>
                                        <p:tgtEl>
                                          <p:spTgt spid="4223"/>
                                        </p:tgtEl>
                                        <p:attrNameLst>
                                          <p:attrName>style.visibility</p:attrName>
                                        </p:attrNameLst>
                                      </p:cBhvr>
                                      <p:to>
                                        <p:strVal val="hidden"/>
                                      </p:to>
                                    </p:set>
                                  </p:childTnLst>
                                </p:cTn>
                              </p:par>
                            </p:childTnLst>
                          </p:cTn>
                        </p:par>
                      </p:childTnLst>
                    </p:cTn>
                  </p:par>
                  <p:par>
                    <p:cTn id="658" fill="hold">
                      <p:stCondLst>
                        <p:cond delay="indefinite"/>
                      </p:stCondLst>
                      <p:childTnLst>
                        <p:par>
                          <p:cTn id="659" fill="hold">
                            <p:stCondLst>
                              <p:cond delay="0"/>
                            </p:stCondLst>
                            <p:childTnLst>
                              <p:par>
                                <p:cTn id="660" presetID="10" presetClass="entr" presetSubtype="0" fill="hold" grpId="0" nodeType="clickEffect">
                                  <p:stCondLst>
                                    <p:cond delay="0"/>
                                  </p:stCondLst>
                                  <p:childTnLst>
                                    <p:set>
                                      <p:cBhvr>
                                        <p:cTn id="661" dur="1" fill="hold">
                                          <p:stCondLst>
                                            <p:cond delay="0"/>
                                          </p:stCondLst>
                                        </p:cTn>
                                        <p:tgtEl>
                                          <p:spTgt spid="4221"/>
                                        </p:tgtEl>
                                        <p:attrNameLst>
                                          <p:attrName>style.visibility</p:attrName>
                                        </p:attrNameLst>
                                      </p:cBhvr>
                                      <p:to>
                                        <p:strVal val="visible"/>
                                      </p:to>
                                    </p:set>
                                    <p:animEffect transition="in" filter="fade">
                                      <p:cBhvr>
                                        <p:cTn id="662" dur="1000"/>
                                        <p:tgtEl>
                                          <p:spTgt spid="4221"/>
                                        </p:tgtEl>
                                      </p:cBhvr>
                                    </p:animEffect>
                                  </p:childTnLst>
                                </p:cTn>
                              </p:par>
                            </p:childTnLst>
                          </p:cTn>
                        </p:par>
                        <p:par>
                          <p:cTn id="663" fill="hold">
                            <p:stCondLst>
                              <p:cond delay="1000"/>
                            </p:stCondLst>
                            <p:childTnLst>
                              <p:par>
                                <p:cTn id="664" presetID="22" presetClass="entr" presetSubtype="4" fill="hold" grpId="2" nodeType="afterEffect">
                                  <p:stCondLst>
                                    <p:cond delay="0"/>
                                  </p:stCondLst>
                                  <p:childTnLst>
                                    <p:set>
                                      <p:cBhvr>
                                        <p:cTn id="665" dur="1" fill="hold">
                                          <p:stCondLst>
                                            <p:cond delay="0"/>
                                          </p:stCondLst>
                                        </p:cTn>
                                        <p:tgtEl>
                                          <p:spTgt spid="4260"/>
                                        </p:tgtEl>
                                        <p:attrNameLst>
                                          <p:attrName>style.visibility</p:attrName>
                                        </p:attrNameLst>
                                      </p:cBhvr>
                                      <p:to>
                                        <p:strVal val="visible"/>
                                      </p:to>
                                    </p:set>
                                    <p:animEffect transition="in" filter="wipe(down)">
                                      <p:cBhvr>
                                        <p:cTn id="666" dur="2000"/>
                                        <p:tgtEl>
                                          <p:spTgt spid="4260"/>
                                        </p:tgtEl>
                                      </p:cBhvr>
                                    </p:animEffect>
                                  </p:childTnLst>
                                </p:cTn>
                              </p:par>
                              <p:par>
                                <p:cTn id="667" presetID="22" presetClass="entr" presetSubtype="4" fill="hold" grpId="0" nodeType="withEffect">
                                  <p:stCondLst>
                                    <p:cond delay="0"/>
                                  </p:stCondLst>
                                  <p:childTnLst>
                                    <p:set>
                                      <p:cBhvr>
                                        <p:cTn id="668" dur="1" fill="hold">
                                          <p:stCondLst>
                                            <p:cond delay="0"/>
                                          </p:stCondLst>
                                        </p:cTn>
                                        <p:tgtEl>
                                          <p:spTgt spid="4259"/>
                                        </p:tgtEl>
                                        <p:attrNameLst>
                                          <p:attrName>style.visibility</p:attrName>
                                        </p:attrNameLst>
                                      </p:cBhvr>
                                      <p:to>
                                        <p:strVal val="visible"/>
                                      </p:to>
                                    </p:set>
                                    <p:animEffect transition="in" filter="wipe(down)">
                                      <p:cBhvr>
                                        <p:cTn id="669" dur="2000"/>
                                        <p:tgtEl>
                                          <p:spTgt spid="4259"/>
                                        </p:tgtEl>
                                      </p:cBhvr>
                                    </p:animEffect>
                                  </p:childTnLst>
                                </p:cTn>
                              </p:par>
                              <p:par>
                                <p:cTn id="670" presetID="22" presetClass="entr" presetSubtype="4" fill="hold" grpId="2" nodeType="withEffect">
                                  <p:stCondLst>
                                    <p:cond delay="0"/>
                                  </p:stCondLst>
                                  <p:childTnLst>
                                    <p:set>
                                      <p:cBhvr>
                                        <p:cTn id="671" dur="1" fill="hold">
                                          <p:stCondLst>
                                            <p:cond delay="0"/>
                                          </p:stCondLst>
                                        </p:cTn>
                                        <p:tgtEl>
                                          <p:spTgt spid="4261"/>
                                        </p:tgtEl>
                                        <p:attrNameLst>
                                          <p:attrName>style.visibility</p:attrName>
                                        </p:attrNameLst>
                                      </p:cBhvr>
                                      <p:to>
                                        <p:strVal val="visible"/>
                                      </p:to>
                                    </p:set>
                                    <p:animEffect transition="in" filter="wipe(down)">
                                      <p:cBhvr>
                                        <p:cTn id="672" dur="2000"/>
                                        <p:tgtEl>
                                          <p:spTgt spid="4261"/>
                                        </p:tgtEl>
                                      </p:cBhvr>
                                    </p:animEffect>
                                  </p:childTnLst>
                                </p:cTn>
                              </p:par>
                              <p:par>
                                <p:cTn id="673" presetID="22" presetClass="entr" presetSubtype="4" fill="hold" grpId="0" nodeType="withEffect">
                                  <p:stCondLst>
                                    <p:cond delay="0"/>
                                  </p:stCondLst>
                                  <p:childTnLst>
                                    <p:set>
                                      <p:cBhvr>
                                        <p:cTn id="674" dur="1" fill="hold">
                                          <p:stCondLst>
                                            <p:cond delay="0"/>
                                          </p:stCondLst>
                                        </p:cTn>
                                        <p:tgtEl>
                                          <p:spTgt spid="4247"/>
                                        </p:tgtEl>
                                        <p:attrNameLst>
                                          <p:attrName>style.visibility</p:attrName>
                                        </p:attrNameLst>
                                      </p:cBhvr>
                                      <p:to>
                                        <p:strVal val="visible"/>
                                      </p:to>
                                    </p:set>
                                    <p:animEffect transition="in" filter="wipe(down)">
                                      <p:cBhvr>
                                        <p:cTn id="675" dur="2000"/>
                                        <p:tgtEl>
                                          <p:spTgt spid="4247"/>
                                        </p:tgtEl>
                                      </p:cBhvr>
                                    </p:animEffect>
                                  </p:childTnLst>
                                </p:cTn>
                              </p:par>
                            </p:childTnLst>
                          </p:cTn>
                        </p:par>
                        <p:par>
                          <p:cTn id="676" fill="hold">
                            <p:stCondLst>
                              <p:cond delay="3000"/>
                            </p:stCondLst>
                            <p:childTnLst>
                              <p:par>
                                <p:cTn id="677" presetID="10" presetClass="entr" presetSubtype="0" fill="hold" grpId="0" nodeType="afterEffect">
                                  <p:stCondLst>
                                    <p:cond delay="0"/>
                                  </p:stCondLst>
                                  <p:childTnLst>
                                    <p:set>
                                      <p:cBhvr>
                                        <p:cTn id="678" dur="1" fill="hold">
                                          <p:stCondLst>
                                            <p:cond delay="0"/>
                                          </p:stCondLst>
                                        </p:cTn>
                                        <p:tgtEl>
                                          <p:spTgt spid="4262"/>
                                        </p:tgtEl>
                                        <p:attrNameLst>
                                          <p:attrName>style.visibility</p:attrName>
                                        </p:attrNameLst>
                                      </p:cBhvr>
                                      <p:to>
                                        <p:strVal val="visible"/>
                                      </p:to>
                                    </p:set>
                                    <p:animEffect transition="in" filter="fade">
                                      <p:cBhvr>
                                        <p:cTn id="679" dur="1000"/>
                                        <p:tgtEl>
                                          <p:spTgt spid="4262"/>
                                        </p:tgtEl>
                                      </p:cBhvr>
                                    </p:animEffect>
                                  </p:childTnLst>
                                </p:cTn>
                              </p:par>
                              <p:par>
                                <p:cTn id="680" presetID="22" presetClass="exit" presetSubtype="4" fill="hold" grpId="3" nodeType="withEffect">
                                  <p:stCondLst>
                                    <p:cond delay="0"/>
                                  </p:stCondLst>
                                  <p:childTnLst>
                                    <p:animEffect transition="out" filter="wipe(down)">
                                      <p:cBhvr>
                                        <p:cTn id="681" dur="2000"/>
                                        <p:tgtEl>
                                          <p:spTgt spid="4260"/>
                                        </p:tgtEl>
                                      </p:cBhvr>
                                    </p:animEffect>
                                    <p:set>
                                      <p:cBhvr>
                                        <p:cTn id="682" dur="1" fill="hold">
                                          <p:stCondLst>
                                            <p:cond delay="1999"/>
                                          </p:stCondLst>
                                        </p:cTn>
                                        <p:tgtEl>
                                          <p:spTgt spid="4260"/>
                                        </p:tgtEl>
                                        <p:attrNameLst>
                                          <p:attrName>style.visibility</p:attrName>
                                        </p:attrNameLst>
                                      </p:cBhvr>
                                      <p:to>
                                        <p:strVal val="hidden"/>
                                      </p:to>
                                    </p:set>
                                  </p:childTnLst>
                                </p:cTn>
                              </p:par>
                              <p:par>
                                <p:cTn id="683" presetID="22" presetClass="exit" presetSubtype="4" fill="hold" grpId="1" nodeType="withEffect">
                                  <p:stCondLst>
                                    <p:cond delay="0"/>
                                  </p:stCondLst>
                                  <p:childTnLst>
                                    <p:animEffect transition="out" filter="wipe(down)">
                                      <p:cBhvr>
                                        <p:cTn id="684" dur="2000"/>
                                        <p:tgtEl>
                                          <p:spTgt spid="4259"/>
                                        </p:tgtEl>
                                      </p:cBhvr>
                                    </p:animEffect>
                                    <p:set>
                                      <p:cBhvr>
                                        <p:cTn id="685" dur="1" fill="hold">
                                          <p:stCondLst>
                                            <p:cond delay="1999"/>
                                          </p:stCondLst>
                                        </p:cTn>
                                        <p:tgtEl>
                                          <p:spTgt spid="4259"/>
                                        </p:tgtEl>
                                        <p:attrNameLst>
                                          <p:attrName>style.visibility</p:attrName>
                                        </p:attrNameLst>
                                      </p:cBhvr>
                                      <p:to>
                                        <p:strVal val="hidden"/>
                                      </p:to>
                                    </p:set>
                                  </p:childTnLst>
                                </p:cTn>
                              </p:par>
                              <p:par>
                                <p:cTn id="686" presetID="22" presetClass="exit" presetSubtype="4" fill="hold" grpId="3" nodeType="withEffect">
                                  <p:stCondLst>
                                    <p:cond delay="0"/>
                                  </p:stCondLst>
                                  <p:childTnLst>
                                    <p:animEffect transition="out" filter="wipe(down)">
                                      <p:cBhvr>
                                        <p:cTn id="687" dur="2000"/>
                                        <p:tgtEl>
                                          <p:spTgt spid="4261"/>
                                        </p:tgtEl>
                                      </p:cBhvr>
                                    </p:animEffect>
                                    <p:set>
                                      <p:cBhvr>
                                        <p:cTn id="688" dur="1" fill="hold">
                                          <p:stCondLst>
                                            <p:cond delay="1999"/>
                                          </p:stCondLst>
                                        </p:cTn>
                                        <p:tgtEl>
                                          <p:spTgt spid="4261"/>
                                        </p:tgtEl>
                                        <p:attrNameLst>
                                          <p:attrName>style.visibility</p:attrName>
                                        </p:attrNameLst>
                                      </p:cBhvr>
                                      <p:to>
                                        <p:strVal val="hidden"/>
                                      </p:to>
                                    </p:set>
                                  </p:childTnLst>
                                </p:cTn>
                              </p:par>
                              <p:par>
                                <p:cTn id="689" presetID="22" presetClass="exit" presetSubtype="4" fill="hold" grpId="1" nodeType="withEffect">
                                  <p:stCondLst>
                                    <p:cond delay="0"/>
                                  </p:stCondLst>
                                  <p:childTnLst>
                                    <p:animEffect transition="out" filter="wipe(down)">
                                      <p:cBhvr>
                                        <p:cTn id="690" dur="2000"/>
                                        <p:tgtEl>
                                          <p:spTgt spid="4247"/>
                                        </p:tgtEl>
                                      </p:cBhvr>
                                    </p:animEffect>
                                    <p:set>
                                      <p:cBhvr>
                                        <p:cTn id="691" dur="1" fill="hold">
                                          <p:stCondLst>
                                            <p:cond delay="1999"/>
                                          </p:stCondLst>
                                        </p:cTn>
                                        <p:tgtEl>
                                          <p:spTgt spid="4247"/>
                                        </p:tgtEl>
                                        <p:attrNameLst>
                                          <p:attrName>style.visibility</p:attrName>
                                        </p:attrNameLst>
                                      </p:cBhvr>
                                      <p:to>
                                        <p:strVal val="hidden"/>
                                      </p:to>
                                    </p:set>
                                  </p:childTnLst>
                                </p:cTn>
                              </p:par>
                            </p:childTnLst>
                          </p:cTn>
                        </p:par>
                        <p:par>
                          <p:cTn id="692" fill="hold">
                            <p:stCondLst>
                              <p:cond delay="5000"/>
                            </p:stCondLst>
                            <p:childTnLst>
                              <p:par>
                                <p:cTn id="693" presetID="10" presetClass="exit" presetSubtype="0" fill="hold" grpId="1" nodeType="afterEffect">
                                  <p:stCondLst>
                                    <p:cond delay="0"/>
                                  </p:stCondLst>
                                  <p:childTnLst>
                                    <p:animEffect transition="out" filter="fade">
                                      <p:cBhvr>
                                        <p:cTn id="694" dur="1000"/>
                                        <p:tgtEl>
                                          <p:spTgt spid="4221"/>
                                        </p:tgtEl>
                                      </p:cBhvr>
                                    </p:animEffect>
                                    <p:set>
                                      <p:cBhvr>
                                        <p:cTn id="695" dur="1" fill="hold">
                                          <p:stCondLst>
                                            <p:cond delay="999"/>
                                          </p:stCondLst>
                                        </p:cTn>
                                        <p:tgtEl>
                                          <p:spTgt spid="4221"/>
                                        </p:tgtEl>
                                        <p:attrNameLst>
                                          <p:attrName>style.visibility</p:attrName>
                                        </p:attrNameLst>
                                      </p:cBhvr>
                                      <p:to>
                                        <p:strVal val="hidden"/>
                                      </p:to>
                                    </p:set>
                                  </p:childTnLst>
                                </p:cTn>
                              </p:par>
                            </p:childTnLst>
                          </p:cTn>
                        </p:par>
                        <p:par>
                          <p:cTn id="696" fill="hold">
                            <p:stCondLst>
                              <p:cond delay="6000"/>
                            </p:stCondLst>
                            <p:childTnLst>
                              <p:par>
                                <p:cTn id="697" presetID="10" presetClass="exit" presetSubtype="0" fill="hold" nodeType="afterEffect">
                                  <p:stCondLst>
                                    <p:cond delay="0"/>
                                  </p:stCondLst>
                                  <p:childTnLst>
                                    <p:animEffect transition="out" filter="fade">
                                      <p:cBhvr>
                                        <p:cTn id="698" dur="2000"/>
                                        <p:tgtEl>
                                          <p:spTgt spid="4252"/>
                                        </p:tgtEl>
                                      </p:cBhvr>
                                    </p:animEffect>
                                    <p:set>
                                      <p:cBhvr>
                                        <p:cTn id="699" dur="1" fill="hold">
                                          <p:stCondLst>
                                            <p:cond delay="1999"/>
                                          </p:stCondLst>
                                        </p:cTn>
                                        <p:tgtEl>
                                          <p:spTgt spid="4252"/>
                                        </p:tgtEl>
                                        <p:attrNameLst>
                                          <p:attrName>style.visibility</p:attrName>
                                        </p:attrNameLst>
                                      </p:cBhvr>
                                      <p:to>
                                        <p:strVal val="hidden"/>
                                      </p:to>
                                    </p:set>
                                  </p:childTnLst>
                                </p:cTn>
                              </p:par>
                              <p:par>
                                <p:cTn id="700" presetID="10" presetClass="exit" presetSubtype="0" fill="hold" grpId="1" nodeType="withEffect">
                                  <p:stCondLst>
                                    <p:cond delay="0"/>
                                  </p:stCondLst>
                                  <p:childTnLst>
                                    <p:animEffect transition="out" filter="fade">
                                      <p:cBhvr>
                                        <p:cTn id="701" dur="2000"/>
                                        <p:tgtEl>
                                          <p:spTgt spid="4253"/>
                                        </p:tgtEl>
                                      </p:cBhvr>
                                    </p:animEffect>
                                    <p:set>
                                      <p:cBhvr>
                                        <p:cTn id="702" dur="1" fill="hold">
                                          <p:stCondLst>
                                            <p:cond delay="1999"/>
                                          </p:stCondLst>
                                        </p:cTn>
                                        <p:tgtEl>
                                          <p:spTgt spid="4253"/>
                                        </p:tgtEl>
                                        <p:attrNameLst>
                                          <p:attrName>style.visibility</p:attrName>
                                        </p:attrNameLst>
                                      </p:cBhvr>
                                      <p:to>
                                        <p:strVal val="hidden"/>
                                      </p:to>
                                    </p:set>
                                  </p:childTnLst>
                                </p:cTn>
                              </p:par>
                            </p:childTnLst>
                          </p:cTn>
                        </p:par>
                      </p:childTnLst>
                    </p:cTn>
                  </p:par>
                  <p:par>
                    <p:cTn id="703" fill="hold">
                      <p:stCondLst>
                        <p:cond delay="indefinite"/>
                      </p:stCondLst>
                      <p:childTnLst>
                        <p:par>
                          <p:cTn id="704" fill="hold">
                            <p:stCondLst>
                              <p:cond delay="0"/>
                            </p:stCondLst>
                            <p:childTnLst>
                              <p:par>
                                <p:cTn id="705" presetID="10" presetClass="entr" presetSubtype="0" fill="hold" nodeType="clickEffect">
                                  <p:stCondLst>
                                    <p:cond delay="0"/>
                                  </p:stCondLst>
                                  <p:childTnLst>
                                    <p:set>
                                      <p:cBhvr>
                                        <p:cTn id="706" dur="1" fill="hold">
                                          <p:stCondLst>
                                            <p:cond delay="0"/>
                                          </p:stCondLst>
                                        </p:cTn>
                                        <p:tgtEl>
                                          <p:spTgt spid="5"/>
                                        </p:tgtEl>
                                        <p:attrNameLst>
                                          <p:attrName>style.visibility</p:attrName>
                                        </p:attrNameLst>
                                      </p:cBhvr>
                                      <p:to>
                                        <p:strVal val="visible"/>
                                      </p:to>
                                    </p:set>
                                    <p:animEffect transition="in" filter="fade">
                                      <p:cBhvr>
                                        <p:cTn id="707" dur="1000"/>
                                        <p:tgtEl>
                                          <p:spTgt spid="5"/>
                                        </p:tgtEl>
                                      </p:cBhvr>
                                    </p:animEffect>
                                  </p:childTnLst>
                                </p:cTn>
                              </p:par>
                              <p:par>
                                <p:cTn id="708" presetID="10" presetClass="exit" presetSubtype="0" fill="hold" nodeType="withEffect">
                                  <p:stCondLst>
                                    <p:cond delay="0"/>
                                  </p:stCondLst>
                                  <p:childTnLst>
                                    <p:animEffect transition="out" filter="fade">
                                      <p:cBhvr>
                                        <p:cTn id="709" dur="2000"/>
                                        <p:tgtEl>
                                          <p:spTgt spid="5"/>
                                        </p:tgtEl>
                                      </p:cBhvr>
                                    </p:animEffect>
                                    <p:set>
                                      <p:cBhvr>
                                        <p:cTn id="710" dur="1" fill="hold">
                                          <p:stCondLst>
                                            <p:cond delay="1999"/>
                                          </p:stCondLst>
                                        </p:cTn>
                                        <p:tgtEl>
                                          <p:spTgt spid="5"/>
                                        </p:tgtEl>
                                        <p:attrNameLst>
                                          <p:attrName>style.visibility</p:attrName>
                                        </p:attrNameLst>
                                      </p:cBhvr>
                                      <p:to>
                                        <p:strVal val="hidden"/>
                                      </p:to>
                                    </p:set>
                                  </p:childTnLst>
                                </p:cTn>
                              </p:par>
                            </p:childTnLst>
                          </p:cTn>
                        </p:par>
                      </p:childTnLst>
                    </p:cTn>
                  </p:par>
                  <p:par>
                    <p:cTn id="711" fill="hold">
                      <p:stCondLst>
                        <p:cond delay="indefinite"/>
                      </p:stCondLst>
                      <p:childTnLst>
                        <p:par>
                          <p:cTn id="712" fill="hold">
                            <p:stCondLst>
                              <p:cond delay="0"/>
                            </p:stCondLst>
                            <p:childTnLst>
                              <p:par>
                                <p:cTn id="713" presetID="10" presetClass="entr" presetSubtype="0" fill="hold" nodeType="clickEffect">
                                  <p:stCondLst>
                                    <p:cond delay="0"/>
                                  </p:stCondLst>
                                  <p:childTnLst>
                                    <p:set>
                                      <p:cBhvr>
                                        <p:cTn id="714" dur="1" fill="hold">
                                          <p:stCondLst>
                                            <p:cond delay="0"/>
                                          </p:stCondLst>
                                        </p:cTn>
                                        <p:tgtEl>
                                          <p:spTgt spid="6"/>
                                        </p:tgtEl>
                                        <p:attrNameLst>
                                          <p:attrName>style.visibility</p:attrName>
                                        </p:attrNameLst>
                                      </p:cBhvr>
                                      <p:to>
                                        <p:strVal val="visible"/>
                                      </p:to>
                                    </p:set>
                                    <p:animEffect transition="in" filter="fade">
                                      <p:cBhvr>
                                        <p:cTn id="715" dur="1000"/>
                                        <p:tgtEl>
                                          <p:spTgt spid="6"/>
                                        </p:tgtEl>
                                      </p:cBhvr>
                                    </p:animEffect>
                                  </p:childTnLst>
                                </p:cTn>
                              </p:par>
                              <p:par>
                                <p:cTn id="716" presetID="10" presetClass="exit" presetSubtype="0" fill="hold" nodeType="withEffect">
                                  <p:stCondLst>
                                    <p:cond delay="0"/>
                                  </p:stCondLst>
                                  <p:childTnLst>
                                    <p:animEffect transition="out" filter="fade">
                                      <p:cBhvr>
                                        <p:cTn id="717" dur="2000"/>
                                        <p:tgtEl>
                                          <p:spTgt spid="6"/>
                                        </p:tgtEl>
                                      </p:cBhvr>
                                    </p:animEffect>
                                    <p:set>
                                      <p:cBhvr>
                                        <p:cTn id="718"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0" grpId="0" animBg="1"/>
      <p:bldP spid="4260" grpId="1" animBg="1"/>
      <p:bldP spid="4260" grpId="2" animBg="1"/>
      <p:bldP spid="4260" grpId="3" animBg="1"/>
      <p:bldP spid="4121" grpId="0" animBg="1"/>
      <p:bldP spid="4137" grpId="0" animBg="1"/>
      <p:bldP spid="4137" grpId="1" animBg="1"/>
      <p:bldP spid="4142" grpId="0" animBg="1"/>
      <p:bldP spid="4146" grpId="0" animBg="1"/>
      <p:bldP spid="4146" grpId="1" animBg="1"/>
      <p:bldP spid="4147" grpId="0" animBg="1"/>
      <p:bldP spid="4147" grpId="1" animBg="1"/>
      <p:bldP spid="4148" grpId="0" animBg="1"/>
      <p:bldP spid="4148" grpId="1" animBg="1"/>
      <p:bldP spid="4153" grpId="0" animBg="1"/>
      <p:bldP spid="4153" grpId="1" animBg="1"/>
      <p:bldP spid="4153" grpId="2" animBg="1"/>
      <p:bldP spid="4153" grpId="3" animBg="1"/>
      <p:bldP spid="4156" grpId="0" animBg="1"/>
      <p:bldP spid="4157" grpId="0" animBg="1"/>
      <p:bldP spid="4157" grpId="1" animBg="1"/>
      <p:bldP spid="4158" grpId="0" animBg="1"/>
      <p:bldP spid="4138" grpId="0" animBg="1"/>
      <p:bldP spid="4138" grpId="1" animBg="1"/>
      <p:bldP spid="4140" grpId="0" animBg="1"/>
      <p:bldP spid="4140" grpId="1" animBg="1"/>
      <p:bldP spid="4141" grpId="0" animBg="1"/>
      <p:bldP spid="4141" grpId="1" animBg="1"/>
      <p:bldP spid="4141" grpId="2" animBg="1"/>
      <p:bldP spid="4141" grpId="3" animBg="1"/>
      <p:bldP spid="4150" grpId="0" animBg="1"/>
      <p:bldP spid="4150" grpId="1" animBg="1"/>
      <p:bldP spid="4150" grpId="2" animBg="1"/>
      <p:bldP spid="4150" grpId="3" animBg="1"/>
      <p:bldP spid="4164" grpId="0" animBg="1"/>
      <p:bldP spid="4164" grpId="1" animBg="1"/>
      <p:bldP spid="4165" grpId="0" animBg="1"/>
      <p:bldP spid="4165" grpId="1" animBg="1"/>
      <p:bldP spid="4166" grpId="0" animBg="1"/>
      <p:bldP spid="4166" grpId="1" animBg="1"/>
      <p:bldP spid="4167" grpId="0" animBg="1"/>
      <p:bldP spid="4167" grpId="1" animBg="1"/>
      <p:bldP spid="4168" grpId="0" animBg="1"/>
      <p:bldP spid="4169" grpId="0" animBg="1"/>
      <p:bldP spid="4170" grpId="0" animBg="1"/>
      <p:bldP spid="4170" grpId="1" animBg="1"/>
      <p:bldP spid="4171" grpId="0" animBg="1"/>
      <p:bldP spid="4171" grpId="1" animBg="1"/>
      <p:bldP spid="4172" grpId="0" animBg="1"/>
      <p:bldP spid="4172" grpId="1" animBg="1"/>
      <p:bldP spid="4173" grpId="0" animBg="1"/>
      <p:bldP spid="4173" grpId="1" animBg="1"/>
      <p:bldP spid="4174" grpId="0" animBg="1"/>
      <p:bldP spid="4174" grpId="1" animBg="1"/>
      <p:bldP spid="4175" grpId="0" animBg="1"/>
      <p:bldP spid="4175" grpId="1" animBg="1"/>
      <p:bldP spid="4176" grpId="0" animBg="1"/>
      <p:bldP spid="4176" grpId="1" animBg="1"/>
      <p:bldP spid="4177" grpId="0" animBg="1"/>
      <p:bldP spid="4179" grpId="0" animBg="1"/>
      <p:bldP spid="4179" grpId="1" animBg="1"/>
      <p:bldP spid="4181" grpId="0" animBg="1"/>
      <p:bldP spid="4181" grpId="1" animBg="1"/>
      <p:bldP spid="4181" grpId="2" animBg="1"/>
      <p:bldP spid="4181" grpId="3" animBg="1"/>
      <p:bldP spid="4182" grpId="0" animBg="1"/>
      <p:bldP spid="4182" grpId="1" animBg="1"/>
      <p:bldP spid="4182" grpId="2" animBg="1"/>
      <p:bldP spid="4182" grpId="3" animBg="1"/>
      <p:bldP spid="4183" grpId="0" animBg="1"/>
      <p:bldP spid="4183" grpId="1" animBg="1"/>
      <p:bldP spid="4184" grpId="0" animBg="1"/>
      <p:bldP spid="4184" grpId="1" animBg="1"/>
      <p:bldP spid="4186" grpId="0" animBg="1"/>
      <p:bldP spid="4186" grpId="1" animBg="1"/>
      <p:bldP spid="4187" grpId="0" animBg="1"/>
      <p:bldP spid="4187" grpId="1" animBg="1"/>
      <p:bldP spid="4191" grpId="0" animBg="1"/>
      <p:bldP spid="4191" grpId="1" animBg="1"/>
      <p:bldP spid="4192" grpId="0" animBg="1"/>
      <p:bldP spid="4192" grpId="1" animBg="1"/>
      <p:bldP spid="4193" grpId="0" animBg="1"/>
      <p:bldP spid="4193" grpId="1" animBg="1"/>
      <p:bldP spid="4193" grpId="2" animBg="1"/>
      <p:bldP spid="4193" grpId="3" animBg="1"/>
      <p:bldP spid="4194" grpId="0" animBg="1"/>
      <p:bldP spid="4194" grpId="1" animBg="1"/>
      <p:bldP spid="4194" grpId="2" animBg="1"/>
      <p:bldP spid="4194" grpId="3" animBg="1"/>
      <p:bldP spid="4199" grpId="0" animBg="1"/>
      <p:bldP spid="4221" grpId="0" animBg="1"/>
      <p:bldP spid="4221" grpId="1" animBg="1"/>
      <p:bldP spid="4222" grpId="0" animBg="1"/>
      <p:bldP spid="4222" grpId="1" animBg="1"/>
      <p:bldP spid="4223" grpId="0" animBg="1"/>
      <p:bldP spid="4223" grpId="1" animBg="1"/>
      <p:bldP spid="4224" grpId="0" animBg="1"/>
      <p:bldP spid="4224" grpId="1" animBg="1"/>
      <p:bldP spid="4224" grpId="2" animBg="1"/>
      <p:bldP spid="4224" grpId="3" animBg="1"/>
      <p:bldP spid="4226" grpId="0" animBg="1"/>
      <p:bldP spid="4226" grpId="1" animBg="1"/>
      <p:bldP spid="4228" grpId="0" animBg="1"/>
      <p:bldP spid="4228" grpId="1" animBg="1"/>
      <p:bldP spid="4229" grpId="0" animBg="1"/>
      <p:bldP spid="4229" grpId="1" animBg="1"/>
      <p:bldP spid="4230" grpId="0" animBg="1"/>
      <p:bldP spid="4230" grpId="1" animBg="1"/>
      <p:bldP spid="4230" grpId="2" animBg="1"/>
      <p:bldP spid="4230" grpId="3" animBg="1"/>
      <p:bldP spid="4234" grpId="0" animBg="1"/>
      <p:bldP spid="4234" grpId="1" animBg="1"/>
      <p:bldP spid="4235" grpId="0" animBg="1"/>
      <p:bldP spid="4235" grpId="1" animBg="1"/>
      <p:bldP spid="4236" grpId="0" animBg="1"/>
      <p:bldP spid="4236" grpId="1" animBg="1"/>
      <p:bldP spid="4239" grpId="0" animBg="1"/>
      <p:bldP spid="4239" grpId="1" animBg="1"/>
      <p:bldP spid="4240" grpId="0" animBg="1"/>
      <p:bldP spid="4240" grpId="1" animBg="1"/>
      <p:bldP spid="4241" grpId="0" animBg="1"/>
      <p:bldP spid="4241" grpId="1" animBg="1"/>
      <p:bldP spid="4242" grpId="0" animBg="1"/>
      <p:bldP spid="4242" grpId="1" animBg="1"/>
      <p:bldP spid="4243" grpId="0" animBg="1"/>
      <p:bldP spid="4243" grpId="1" animBg="1"/>
      <p:bldP spid="4244" grpId="0" animBg="1"/>
      <p:bldP spid="4244" grpId="1" animBg="1"/>
      <p:bldP spid="4245" grpId="0" animBg="1"/>
      <p:bldP spid="4245" grpId="1" animBg="1"/>
      <p:bldP spid="4247" grpId="0" animBg="1"/>
      <p:bldP spid="4247" grpId="1" animBg="1"/>
      <p:bldP spid="4248" grpId="0" animBg="1"/>
      <p:bldP spid="4248" grpId="1" animBg="1"/>
      <p:bldP spid="4248" grpId="2" animBg="1"/>
      <p:bldP spid="4248" grpId="3" animBg="1"/>
      <p:bldP spid="4249" grpId="0" animBg="1"/>
      <p:bldP spid="4249" grpId="1" animBg="1"/>
      <p:bldP spid="4249" grpId="2" animBg="1"/>
      <p:bldP spid="4249" grpId="3" animBg="1"/>
      <p:bldP spid="4254" grpId="0" animBg="1"/>
      <p:bldP spid="4254" grpId="1" animBg="1"/>
      <p:bldP spid="4257" grpId="0" animBg="1"/>
      <p:bldP spid="4257" grpId="1" animBg="1"/>
      <p:bldP spid="4258" grpId="0" animBg="1"/>
      <p:bldP spid="4258" grpId="1" animBg="1"/>
      <p:bldP spid="4259" grpId="0" animBg="1"/>
      <p:bldP spid="4259" grpId="1" animBg="1"/>
      <p:bldP spid="4261" grpId="0" animBg="1"/>
      <p:bldP spid="4261" grpId="1" animBg="1"/>
      <p:bldP spid="4261" grpId="2" animBg="1"/>
      <p:bldP spid="4261" grpId="3" animBg="1"/>
      <p:bldP spid="4231" grpId="0" animBg="1"/>
      <p:bldP spid="4231" grpId="1" animBg="1"/>
      <p:bldP spid="4231" grpId="2" animBg="1"/>
      <p:bldP spid="4231" grpId="3" animBg="1"/>
      <p:bldP spid="4201" grpId="0" animBg="1"/>
      <p:bldP spid="4237" grpId="0" animBg="1"/>
      <p:bldP spid="4238" grpId="0" animBg="1"/>
      <p:bldP spid="4250" grpId="0" animBg="1"/>
      <p:bldP spid="4250" grpId="1" animBg="1"/>
      <p:bldP spid="4251" grpId="0" animBg="1"/>
      <p:bldP spid="4251" grpId="1" animBg="1"/>
      <p:bldP spid="4233" grpId="0" animBg="1"/>
      <p:bldP spid="4233" grpId="1" animBg="1"/>
      <p:bldP spid="4273" grpId="0" animBg="1"/>
      <p:bldP spid="4278" grpId="0" animBg="1"/>
      <p:bldP spid="4200" grpId="0" animBg="1"/>
      <p:bldP spid="4220" grpId="0" animBg="1"/>
      <p:bldP spid="4225" grpId="0" animBg="1"/>
      <p:bldP spid="4227" grpId="0" animBg="1"/>
      <p:bldP spid="4219" grpId="0" animBg="1"/>
      <p:bldP spid="4219" grpId="1" animBg="1"/>
      <p:bldP spid="4202" grpId="0" animBg="1"/>
      <p:bldP spid="4246" grpId="0" animBg="1"/>
      <p:bldP spid="4253" grpId="0" animBg="1"/>
      <p:bldP spid="4253" grpId="1" animBg="1"/>
      <p:bldP spid="42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188" y="259307"/>
            <a:ext cx="8468435" cy="1692771"/>
          </a:xfrm>
          <a:prstGeom prst="rect">
            <a:avLst/>
          </a:prstGeom>
        </p:spPr>
        <p:txBody>
          <a:bodyPr wrap="square">
            <a:spAutoFit/>
          </a:bodyPr>
          <a:lstStyle/>
          <a:p>
            <a:pPr eaLnBrk="0" hangingPunct="0"/>
            <a:r>
              <a:rPr lang="en-US" sz="4000" b="1" i="1" u="sng" dirty="0" smtClean="0">
                <a:solidFill>
                  <a:srgbClr val="0070C0"/>
                </a:solidFill>
                <a:latin typeface="Cambria" pitchFamily="18" charset="0"/>
                <a:cs typeface="Arial" pitchFamily="34" charset="0"/>
              </a:rPr>
              <a:t>Instruments for Drawing</a:t>
            </a:r>
            <a:endParaRPr lang="en-US" sz="4000" b="1" i="1" dirty="0" smtClean="0">
              <a:solidFill>
                <a:srgbClr val="0070C0"/>
              </a:solidFill>
              <a:latin typeface="Cambria" pitchFamily="18" charset="0"/>
            </a:endParaRPr>
          </a:p>
          <a:p>
            <a:pPr eaLnBrk="0" hangingPunct="0"/>
            <a:r>
              <a:rPr lang="en-US" sz="3200" b="1" dirty="0" smtClean="0">
                <a:latin typeface="Cambria" pitchFamily="18" charset="0"/>
                <a:cs typeface="Arial" pitchFamily="34" charset="0"/>
              </a:rPr>
              <a:t>Following drawing instruments are required for preparing a neat and correct drawing.</a:t>
            </a:r>
            <a:endParaRPr lang="en-US" sz="3200" b="1" dirty="0">
              <a:latin typeface="Cambria" pitchFamily="18" charset="0"/>
            </a:endParaRPr>
          </a:p>
        </p:txBody>
      </p:sp>
      <p:sp>
        <p:nvSpPr>
          <p:cNvPr id="3" name="Rectangle 2"/>
          <p:cNvSpPr/>
          <p:nvPr/>
        </p:nvSpPr>
        <p:spPr>
          <a:xfrm>
            <a:off x="225187" y="2629187"/>
            <a:ext cx="8468435" cy="2492990"/>
          </a:xfrm>
          <a:prstGeom prst="rect">
            <a:avLst/>
          </a:prstGeom>
        </p:spPr>
        <p:txBody>
          <a:bodyPr wrap="square">
            <a:spAutoFit/>
          </a:bodyPr>
          <a:lstStyle/>
          <a:p>
            <a:pPr eaLnBrk="0" hangingPunct="0"/>
            <a:r>
              <a:rPr lang="en-US" sz="4000" b="1" i="1" u="sng" dirty="0" smtClean="0">
                <a:solidFill>
                  <a:srgbClr val="0070C0"/>
                </a:solidFill>
                <a:latin typeface="Cambria" pitchFamily="18" charset="0"/>
                <a:cs typeface="Arial" pitchFamily="34" charset="0"/>
              </a:rPr>
              <a:t>Basic Instruments.</a:t>
            </a:r>
          </a:p>
          <a:p>
            <a:pPr eaLnBrk="0" hangingPunct="0"/>
            <a:endParaRPr lang="en-US" sz="3200" b="1" dirty="0">
              <a:solidFill>
                <a:srgbClr val="0070C0"/>
              </a:solidFill>
              <a:latin typeface="Cambria" pitchFamily="18" charset="0"/>
            </a:endParaRPr>
          </a:p>
          <a:p>
            <a:pPr eaLnBrk="0" hangingPunct="0"/>
            <a:r>
              <a:rPr lang="en-US" sz="2400" b="1" dirty="0" smtClean="0">
                <a:latin typeface="Cambria" pitchFamily="18" charset="0"/>
                <a:cs typeface="Arial" pitchFamily="34" charset="0"/>
              </a:rPr>
              <a:t> (</a:t>
            </a:r>
            <a:r>
              <a:rPr lang="en-US" sz="2400" b="1" dirty="0" err="1" smtClean="0">
                <a:latin typeface="Cambria" pitchFamily="18" charset="0"/>
                <a:cs typeface="Arial" pitchFamily="34" charset="0"/>
              </a:rPr>
              <a:t>i</a:t>
            </a:r>
            <a:r>
              <a:rPr lang="en-US" sz="2400" b="1" dirty="0" smtClean="0">
                <a:latin typeface="Cambria" pitchFamily="18" charset="0"/>
                <a:cs typeface="Arial" pitchFamily="34" charset="0"/>
              </a:rPr>
              <a:t>)        </a:t>
            </a:r>
            <a:r>
              <a:rPr lang="en-US" sz="2800" b="1" dirty="0" smtClean="0">
                <a:latin typeface="Cambria" pitchFamily="18" charset="0"/>
                <a:cs typeface="Arial" pitchFamily="34" charset="0"/>
              </a:rPr>
              <a:t>Drawing board           (ii)        Drawing sheet </a:t>
            </a:r>
          </a:p>
          <a:p>
            <a:pPr eaLnBrk="0" hangingPunct="0"/>
            <a:r>
              <a:rPr lang="en-US" sz="2800" b="1" dirty="0" smtClean="0">
                <a:latin typeface="Cambria" pitchFamily="18" charset="0"/>
                <a:cs typeface="Arial" pitchFamily="34" charset="0"/>
              </a:rPr>
              <a:t>(iii)       Drawing pencil        (iv)       Drawing clips</a:t>
            </a:r>
            <a:endParaRPr lang="en-US" sz="2800" b="1" dirty="0" smtClean="0">
              <a:latin typeface="Cambria" pitchFamily="18" charset="0"/>
            </a:endParaRPr>
          </a:p>
          <a:p>
            <a:pPr eaLnBrk="0" hangingPunct="0"/>
            <a:r>
              <a:rPr lang="en-US" sz="2800" b="1" dirty="0" smtClean="0">
                <a:latin typeface="Cambria" pitchFamily="18" charset="0"/>
                <a:cs typeface="Arial" pitchFamily="34" charset="0"/>
              </a:rPr>
              <a:t> (v)        Eraser                          (vi)       Eraser shield</a:t>
            </a:r>
            <a:endParaRPr lang="en-US" sz="2800" b="1" dirty="0">
              <a:latin typeface="Cambria" pitchFamily="18" charset="0"/>
            </a:endParaRPr>
          </a:p>
        </p:txBody>
      </p:sp>
    </p:spTree>
  </p:cSld>
  <p:clrMapOvr>
    <a:masterClrMapping/>
  </p:clrMapOvr>
  <p:transition spd="med" advClick="0">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201863" y="4022725"/>
            <a:ext cx="1612900" cy="2740025"/>
            <a:chOff x="1267" y="2534"/>
            <a:chExt cx="1016" cy="1726"/>
          </a:xfrm>
        </p:grpSpPr>
        <p:sp>
          <p:nvSpPr>
            <p:cNvPr id="75843" name="Freeform 3"/>
            <p:cNvSpPr>
              <a:spLocks/>
            </p:cNvSpPr>
            <p:nvPr/>
          </p:nvSpPr>
          <p:spPr bwMode="auto">
            <a:xfrm>
              <a:off x="1267" y="2534"/>
              <a:ext cx="1016" cy="1726"/>
            </a:xfrm>
            <a:custGeom>
              <a:avLst/>
              <a:gdLst>
                <a:gd name="T0" fmla="*/ 1 w 1354"/>
                <a:gd name="T1" fmla="*/ 0 h 2301"/>
                <a:gd name="T2" fmla="*/ 2 w 1354"/>
                <a:gd name="T3" fmla="*/ 2 h 2301"/>
                <a:gd name="T4" fmla="*/ 2 w 1354"/>
                <a:gd name="T5" fmla="*/ 2 h 2301"/>
                <a:gd name="T6" fmla="*/ 0 w 1354"/>
                <a:gd name="T7" fmla="*/ 2 h 2301"/>
                <a:gd name="T8" fmla="*/ 1 w 1354"/>
                <a:gd name="T9" fmla="*/ 0 h 2301"/>
                <a:gd name="T10" fmla="*/ 0 60000 65536"/>
                <a:gd name="T11" fmla="*/ 0 60000 65536"/>
                <a:gd name="T12" fmla="*/ 0 60000 65536"/>
                <a:gd name="T13" fmla="*/ 0 60000 65536"/>
                <a:gd name="T14" fmla="*/ 0 60000 65536"/>
                <a:gd name="T15" fmla="*/ 0 w 1354"/>
                <a:gd name="T16" fmla="*/ 0 h 2301"/>
                <a:gd name="T17" fmla="*/ 1354 w 1354"/>
                <a:gd name="T18" fmla="*/ 2301 h 2301"/>
              </a:gdLst>
              <a:ahLst/>
              <a:cxnLst>
                <a:cxn ang="T10">
                  <a:pos x="T0" y="T1"/>
                </a:cxn>
                <a:cxn ang="T11">
                  <a:pos x="T2" y="T3"/>
                </a:cxn>
                <a:cxn ang="T12">
                  <a:pos x="T4" y="T5"/>
                </a:cxn>
                <a:cxn ang="T13">
                  <a:pos x="T6" y="T7"/>
                </a:cxn>
                <a:cxn ang="T14">
                  <a:pos x="T8" y="T9"/>
                </a:cxn>
              </a:cxnLst>
              <a:rect l="T15" t="T16" r="T17" b="T18"/>
              <a:pathLst>
                <a:path w="1354" h="2301">
                  <a:moveTo>
                    <a:pt x="1" y="0"/>
                  </a:moveTo>
                  <a:lnTo>
                    <a:pt x="1353" y="776"/>
                  </a:lnTo>
                  <a:lnTo>
                    <a:pt x="1354" y="2301"/>
                  </a:lnTo>
                  <a:lnTo>
                    <a:pt x="0" y="1521"/>
                  </a:lnTo>
                  <a:lnTo>
                    <a:pt x="1" y="0"/>
                  </a:lnTo>
                  <a:close/>
                </a:path>
              </a:pathLst>
            </a:custGeom>
            <a:solidFill>
              <a:schemeClr val="accent2"/>
            </a:solidFill>
            <a:ln w="12700">
              <a:noFill/>
              <a:round/>
              <a:headEnd/>
              <a:tailEnd/>
            </a:ln>
          </p:spPr>
          <p:txBody>
            <a:bodyPr/>
            <a:lstStyle/>
            <a:p>
              <a:endParaRPr lang="en-US"/>
            </a:p>
          </p:txBody>
        </p:sp>
        <p:grpSp>
          <p:nvGrpSpPr>
            <p:cNvPr id="75844" name="Group 4"/>
            <p:cNvGrpSpPr>
              <a:grpSpLocks/>
            </p:cNvGrpSpPr>
            <p:nvPr/>
          </p:nvGrpSpPr>
          <p:grpSpPr bwMode="auto">
            <a:xfrm>
              <a:off x="1488" y="2864"/>
              <a:ext cx="496" cy="1052"/>
              <a:chOff x="1516" y="2964"/>
              <a:chExt cx="496" cy="1052"/>
            </a:xfrm>
          </p:grpSpPr>
          <p:sp>
            <p:nvSpPr>
              <p:cNvPr id="75845" name="Freeform 5"/>
              <p:cNvSpPr>
                <a:spLocks/>
              </p:cNvSpPr>
              <p:nvPr/>
            </p:nvSpPr>
            <p:spPr bwMode="auto">
              <a:xfrm>
                <a:off x="1516" y="2964"/>
                <a:ext cx="496" cy="1052"/>
              </a:xfrm>
              <a:custGeom>
                <a:avLst/>
                <a:gdLst>
                  <a:gd name="T0" fmla="*/ 8 w 496"/>
                  <a:gd name="T1" fmla="*/ 0 h 1052"/>
                  <a:gd name="T2" fmla="*/ 496 w 496"/>
                  <a:gd name="T3" fmla="*/ 282 h 1052"/>
                  <a:gd name="T4" fmla="*/ 496 w 496"/>
                  <a:gd name="T5" fmla="*/ 1052 h 1052"/>
                  <a:gd name="T6" fmla="*/ 198 w 496"/>
                  <a:gd name="T7" fmla="*/ 880 h 1052"/>
                  <a:gd name="T8" fmla="*/ 198 w 496"/>
                  <a:gd name="T9" fmla="*/ 644 h 1052"/>
                  <a:gd name="T10" fmla="*/ 0 w 496"/>
                  <a:gd name="T11" fmla="*/ 528 h 1052"/>
                  <a:gd name="T12" fmla="*/ 8 w 496"/>
                  <a:gd name="T13" fmla="*/ 0 h 1052"/>
                  <a:gd name="T14" fmla="*/ 0 60000 65536"/>
                  <a:gd name="T15" fmla="*/ 0 60000 65536"/>
                  <a:gd name="T16" fmla="*/ 0 60000 65536"/>
                  <a:gd name="T17" fmla="*/ 0 60000 65536"/>
                  <a:gd name="T18" fmla="*/ 0 60000 65536"/>
                  <a:gd name="T19" fmla="*/ 0 60000 65536"/>
                  <a:gd name="T20" fmla="*/ 0 60000 65536"/>
                  <a:gd name="T21" fmla="*/ 0 w 496"/>
                  <a:gd name="T22" fmla="*/ 0 h 1052"/>
                  <a:gd name="T23" fmla="*/ 496 w 496"/>
                  <a:gd name="T24" fmla="*/ 1052 h 10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6" h="1052">
                    <a:moveTo>
                      <a:pt x="8" y="0"/>
                    </a:moveTo>
                    <a:lnTo>
                      <a:pt x="496" y="282"/>
                    </a:lnTo>
                    <a:lnTo>
                      <a:pt x="496" y="1052"/>
                    </a:lnTo>
                    <a:lnTo>
                      <a:pt x="198" y="880"/>
                    </a:lnTo>
                    <a:lnTo>
                      <a:pt x="198" y="644"/>
                    </a:lnTo>
                    <a:lnTo>
                      <a:pt x="0" y="528"/>
                    </a:lnTo>
                    <a:lnTo>
                      <a:pt x="8" y="0"/>
                    </a:lnTo>
                    <a:close/>
                  </a:path>
                </a:pathLst>
              </a:custGeom>
              <a:noFill/>
              <a:ln w="28575">
                <a:solidFill>
                  <a:srgbClr val="FFFF00"/>
                </a:solidFill>
                <a:round/>
                <a:headEnd/>
                <a:tailEnd/>
              </a:ln>
            </p:spPr>
            <p:txBody>
              <a:bodyPr/>
              <a:lstStyle/>
              <a:p>
                <a:endParaRPr lang="en-US"/>
              </a:p>
            </p:txBody>
          </p:sp>
          <p:sp>
            <p:nvSpPr>
              <p:cNvPr id="75846" name="Line 6"/>
              <p:cNvSpPr>
                <a:spLocks noChangeShapeType="1"/>
              </p:cNvSpPr>
              <p:nvPr/>
            </p:nvSpPr>
            <p:spPr bwMode="auto">
              <a:xfrm flipH="1" flipV="1">
                <a:off x="1520" y="3162"/>
                <a:ext cx="488" cy="281"/>
              </a:xfrm>
              <a:prstGeom prst="line">
                <a:avLst/>
              </a:prstGeom>
              <a:noFill/>
              <a:ln w="28575">
                <a:solidFill>
                  <a:srgbClr val="FFFF00"/>
                </a:solidFill>
                <a:round/>
                <a:headEnd/>
                <a:tailEnd/>
              </a:ln>
            </p:spPr>
            <p:txBody>
              <a:bodyPr/>
              <a:lstStyle/>
              <a:p>
                <a:endParaRPr lang="en-US"/>
              </a:p>
            </p:txBody>
          </p:sp>
        </p:grpSp>
      </p:grpSp>
      <p:grpSp>
        <p:nvGrpSpPr>
          <p:cNvPr id="4" name="Group 7"/>
          <p:cNvGrpSpPr>
            <a:grpSpLocks/>
          </p:cNvGrpSpPr>
          <p:nvPr/>
        </p:nvGrpSpPr>
        <p:grpSpPr bwMode="auto">
          <a:xfrm>
            <a:off x="604838" y="1270000"/>
            <a:ext cx="1604962" cy="2730500"/>
            <a:chOff x="261" y="800"/>
            <a:chExt cx="1011" cy="1720"/>
          </a:xfrm>
        </p:grpSpPr>
        <p:sp>
          <p:nvSpPr>
            <p:cNvPr id="75838" name="Freeform 8"/>
            <p:cNvSpPr>
              <a:spLocks/>
            </p:cNvSpPr>
            <p:nvPr/>
          </p:nvSpPr>
          <p:spPr bwMode="auto">
            <a:xfrm>
              <a:off x="261" y="800"/>
              <a:ext cx="1011" cy="1720"/>
            </a:xfrm>
            <a:custGeom>
              <a:avLst/>
              <a:gdLst>
                <a:gd name="T0" fmla="*/ 1011 w 1011"/>
                <a:gd name="T1" fmla="*/ 1720 h 1720"/>
                <a:gd name="T2" fmla="*/ 0 w 1011"/>
                <a:gd name="T3" fmla="*/ 1136 h 1720"/>
                <a:gd name="T4" fmla="*/ 0 w 1011"/>
                <a:gd name="T5" fmla="*/ 0 h 1720"/>
                <a:gd name="T6" fmla="*/ 1011 w 1011"/>
                <a:gd name="T7" fmla="*/ 584 h 1720"/>
                <a:gd name="T8" fmla="*/ 1011 w 1011"/>
                <a:gd name="T9" fmla="*/ 1720 h 1720"/>
                <a:gd name="T10" fmla="*/ 0 60000 65536"/>
                <a:gd name="T11" fmla="*/ 0 60000 65536"/>
                <a:gd name="T12" fmla="*/ 0 60000 65536"/>
                <a:gd name="T13" fmla="*/ 0 60000 65536"/>
                <a:gd name="T14" fmla="*/ 0 60000 65536"/>
                <a:gd name="T15" fmla="*/ 0 w 1011"/>
                <a:gd name="T16" fmla="*/ 0 h 1720"/>
                <a:gd name="T17" fmla="*/ 1011 w 1011"/>
                <a:gd name="T18" fmla="*/ 1720 h 1720"/>
              </a:gdLst>
              <a:ahLst/>
              <a:cxnLst>
                <a:cxn ang="T10">
                  <a:pos x="T0" y="T1"/>
                </a:cxn>
                <a:cxn ang="T11">
                  <a:pos x="T2" y="T3"/>
                </a:cxn>
                <a:cxn ang="T12">
                  <a:pos x="T4" y="T5"/>
                </a:cxn>
                <a:cxn ang="T13">
                  <a:pos x="T6" y="T7"/>
                </a:cxn>
                <a:cxn ang="T14">
                  <a:pos x="T8" y="T9"/>
                </a:cxn>
              </a:cxnLst>
              <a:rect l="T15" t="T16" r="T17" b="T18"/>
              <a:pathLst>
                <a:path w="1011" h="1720">
                  <a:moveTo>
                    <a:pt x="1011" y="1720"/>
                  </a:moveTo>
                  <a:lnTo>
                    <a:pt x="0" y="1136"/>
                  </a:lnTo>
                  <a:lnTo>
                    <a:pt x="0" y="0"/>
                  </a:lnTo>
                  <a:lnTo>
                    <a:pt x="1011" y="584"/>
                  </a:lnTo>
                  <a:lnTo>
                    <a:pt x="1011" y="1720"/>
                  </a:lnTo>
                  <a:close/>
                </a:path>
              </a:pathLst>
            </a:custGeom>
            <a:solidFill>
              <a:srgbClr val="CC3300"/>
            </a:solidFill>
            <a:ln w="9525">
              <a:noFill/>
              <a:round/>
              <a:headEnd/>
              <a:tailEnd/>
            </a:ln>
          </p:spPr>
          <p:txBody>
            <a:bodyPr/>
            <a:lstStyle/>
            <a:p>
              <a:endParaRPr lang="en-US"/>
            </a:p>
          </p:txBody>
        </p:sp>
        <p:grpSp>
          <p:nvGrpSpPr>
            <p:cNvPr id="75839" name="Group 9"/>
            <p:cNvGrpSpPr>
              <a:grpSpLocks/>
            </p:cNvGrpSpPr>
            <p:nvPr/>
          </p:nvGrpSpPr>
          <p:grpSpPr bwMode="auto">
            <a:xfrm>
              <a:off x="460" y="1476"/>
              <a:ext cx="658" cy="544"/>
              <a:chOff x="460" y="1476"/>
              <a:chExt cx="658" cy="544"/>
            </a:xfrm>
          </p:grpSpPr>
          <p:sp>
            <p:nvSpPr>
              <p:cNvPr id="75840" name="Line 10"/>
              <p:cNvSpPr>
                <a:spLocks noChangeShapeType="1"/>
              </p:cNvSpPr>
              <p:nvPr/>
            </p:nvSpPr>
            <p:spPr bwMode="auto">
              <a:xfrm>
                <a:off x="652" y="1728"/>
                <a:ext cx="0" cy="24"/>
              </a:xfrm>
              <a:prstGeom prst="line">
                <a:avLst/>
              </a:prstGeom>
              <a:noFill/>
              <a:ln w="19050">
                <a:solidFill>
                  <a:srgbClr val="FFFF00"/>
                </a:solidFill>
                <a:round/>
                <a:headEnd/>
                <a:tailEnd/>
              </a:ln>
            </p:spPr>
            <p:txBody>
              <a:bodyPr/>
              <a:lstStyle/>
              <a:p>
                <a:endParaRPr lang="en-US"/>
              </a:p>
            </p:txBody>
          </p:sp>
          <p:sp>
            <p:nvSpPr>
              <p:cNvPr id="75841" name="Freeform 11"/>
              <p:cNvSpPr>
                <a:spLocks/>
              </p:cNvSpPr>
              <p:nvPr/>
            </p:nvSpPr>
            <p:spPr bwMode="auto">
              <a:xfrm>
                <a:off x="460" y="1476"/>
                <a:ext cx="658" cy="544"/>
              </a:xfrm>
              <a:custGeom>
                <a:avLst/>
                <a:gdLst>
                  <a:gd name="T0" fmla="*/ 0 w 658"/>
                  <a:gd name="T1" fmla="*/ 0 h 544"/>
                  <a:gd name="T2" fmla="*/ 0 w 658"/>
                  <a:gd name="T3" fmla="*/ 164 h 544"/>
                  <a:gd name="T4" fmla="*/ 658 w 658"/>
                  <a:gd name="T5" fmla="*/ 544 h 544"/>
                  <a:gd name="T6" fmla="*/ 658 w 658"/>
                  <a:gd name="T7" fmla="*/ 172 h 544"/>
                  <a:gd name="T8" fmla="*/ 492 w 658"/>
                  <a:gd name="T9" fmla="*/ 76 h 544"/>
                  <a:gd name="T10" fmla="*/ 492 w 658"/>
                  <a:gd name="T11" fmla="*/ 280 h 544"/>
                  <a:gd name="T12" fmla="*/ 0 w 658"/>
                  <a:gd name="T13" fmla="*/ 0 h 544"/>
                  <a:gd name="T14" fmla="*/ 0 60000 65536"/>
                  <a:gd name="T15" fmla="*/ 0 60000 65536"/>
                  <a:gd name="T16" fmla="*/ 0 60000 65536"/>
                  <a:gd name="T17" fmla="*/ 0 60000 65536"/>
                  <a:gd name="T18" fmla="*/ 0 60000 65536"/>
                  <a:gd name="T19" fmla="*/ 0 60000 65536"/>
                  <a:gd name="T20" fmla="*/ 0 60000 65536"/>
                  <a:gd name="T21" fmla="*/ 0 w 658"/>
                  <a:gd name="T22" fmla="*/ 0 h 544"/>
                  <a:gd name="T23" fmla="*/ 658 w 658"/>
                  <a:gd name="T24" fmla="*/ 544 h 5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8" h="544">
                    <a:moveTo>
                      <a:pt x="0" y="0"/>
                    </a:moveTo>
                    <a:lnTo>
                      <a:pt x="0" y="164"/>
                    </a:lnTo>
                    <a:lnTo>
                      <a:pt x="658" y="544"/>
                    </a:lnTo>
                    <a:lnTo>
                      <a:pt x="658" y="172"/>
                    </a:lnTo>
                    <a:lnTo>
                      <a:pt x="492" y="76"/>
                    </a:lnTo>
                    <a:lnTo>
                      <a:pt x="492" y="280"/>
                    </a:lnTo>
                    <a:lnTo>
                      <a:pt x="0" y="0"/>
                    </a:lnTo>
                    <a:close/>
                  </a:path>
                </a:pathLst>
              </a:custGeom>
              <a:noFill/>
              <a:ln w="28575">
                <a:solidFill>
                  <a:srgbClr val="FFFF00"/>
                </a:solidFill>
                <a:round/>
                <a:headEnd/>
                <a:tailEnd/>
              </a:ln>
            </p:spPr>
            <p:txBody>
              <a:bodyPr/>
              <a:lstStyle/>
              <a:p>
                <a:endParaRPr lang="en-US"/>
              </a:p>
            </p:txBody>
          </p:sp>
          <p:sp>
            <p:nvSpPr>
              <p:cNvPr id="75842" name="Line 12"/>
              <p:cNvSpPr>
                <a:spLocks noChangeShapeType="1"/>
              </p:cNvSpPr>
              <p:nvPr/>
            </p:nvSpPr>
            <p:spPr bwMode="auto">
              <a:xfrm>
                <a:off x="652" y="1580"/>
                <a:ext cx="0" cy="116"/>
              </a:xfrm>
              <a:prstGeom prst="line">
                <a:avLst/>
              </a:prstGeom>
              <a:noFill/>
              <a:ln w="19050">
                <a:solidFill>
                  <a:srgbClr val="FFFF00"/>
                </a:solidFill>
                <a:prstDash val="dash"/>
                <a:round/>
                <a:headEnd/>
                <a:tailEnd/>
              </a:ln>
            </p:spPr>
            <p:txBody>
              <a:bodyPr/>
              <a:lstStyle/>
              <a:p>
                <a:endParaRPr lang="en-US"/>
              </a:p>
            </p:txBody>
          </p:sp>
        </p:grpSp>
      </p:grpSp>
      <p:sp>
        <p:nvSpPr>
          <p:cNvPr id="75780" name="Text Box 13"/>
          <p:cNvSpPr txBox="1">
            <a:spLocks noChangeArrowheads="1"/>
          </p:cNvSpPr>
          <p:nvPr/>
        </p:nvSpPr>
        <p:spPr bwMode="auto">
          <a:xfrm>
            <a:off x="0" y="0"/>
            <a:ext cx="9144000" cy="701675"/>
          </a:xfrm>
          <a:prstGeom prst="rect">
            <a:avLst/>
          </a:prstGeom>
          <a:noFill/>
          <a:ln w="9525">
            <a:noFill/>
            <a:miter lim="800000"/>
            <a:headEnd/>
            <a:tailEnd/>
          </a:ln>
        </p:spPr>
        <p:txBody>
          <a:bodyPr>
            <a:spAutoFit/>
          </a:bodyPr>
          <a:lstStyle/>
          <a:p>
            <a:pPr algn="ctr"/>
            <a:r>
              <a:rPr lang="en-US" sz="4000" b="1" i="1" dirty="0" smtClean="0">
                <a:solidFill>
                  <a:srgbClr val="0070C0"/>
                </a:solidFill>
                <a:latin typeface="Cambria" pitchFamily="18" charset="0"/>
              </a:rPr>
              <a:t>Orthographic  views</a:t>
            </a:r>
            <a:endParaRPr lang="en-US" sz="4000" b="1" i="1" dirty="0">
              <a:solidFill>
                <a:srgbClr val="0070C0"/>
              </a:solidFill>
              <a:latin typeface="Cambria" pitchFamily="18" charset="0"/>
            </a:endParaRPr>
          </a:p>
        </p:txBody>
      </p:sp>
      <p:sp>
        <p:nvSpPr>
          <p:cNvPr id="75781" name="Rectangle 14"/>
          <p:cNvSpPr>
            <a:spLocks noChangeArrowheads="1"/>
          </p:cNvSpPr>
          <p:nvPr/>
        </p:nvSpPr>
        <p:spPr bwMode="auto">
          <a:xfrm>
            <a:off x="304800" y="685800"/>
            <a:ext cx="3816350" cy="646113"/>
          </a:xfrm>
          <a:prstGeom prst="rect">
            <a:avLst/>
          </a:prstGeom>
          <a:solidFill>
            <a:srgbClr val="FFCCFF"/>
          </a:solidFill>
          <a:ln w="9525">
            <a:noFill/>
            <a:miter lim="800000"/>
            <a:headEnd/>
            <a:tailEnd/>
          </a:ln>
        </p:spPr>
        <p:txBody>
          <a:bodyPr>
            <a:spAutoFit/>
          </a:bodyPr>
          <a:lstStyle/>
          <a:p>
            <a:r>
              <a:rPr lang="en-US" sz="3600" b="1"/>
              <a:t>1</a:t>
            </a:r>
            <a:r>
              <a:rPr lang="en-US" sz="3600" b="1" baseline="30000"/>
              <a:t>st</a:t>
            </a:r>
            <a:r>
              <a:rPr lang="en-US" sz="3600" b="1">
                <a:solidFill>
                  <a:srgbClr val="FF3300"/>
                </a:solidFill>
              </a:rPr>
              <a:t> </a:t>
            </a:r>
            <a:r>
              <a:rPr lang="en-US" sz="3600" b="1"/>
              <a:t>angle system</a:t>
            </a:r>
            <a:endParaRPr lang="th-TH" sz="3600" b="1"/>
          </a:p>
        </p:txBody>
      </p:sp>
      <p:sp>
        <p:nvSpPr>
          <p:cNvPr id="75782" name="Rectangle 15"/>
          <p:cNvSpPr>
            <a:spLocks noChangeArrowheads="1"/>
          </p:cNvSpPr>
          <p:nvPr/>
        </p:nvSpPr>
        <p:spPr bwMode="auto">
          <a:xfrm>
            <a:off x="4978400" y="647700"/>
            <a:ext cx="4013200" cy="646113"/>
          </a:xfrm>
          <a:prstGeom prst="rect">
            <a:avLst/>
          </a:prstGeom>
          <a:solidFill>
            <a:srgbClr val="FFCCFF"/>
          </a:solidFill>
          <a:ln w="9525">
            <a:noFill/>
            <a:miter lim="800000"/>
            <a:headEnd/>
            <a:tailEnd/>
          </a:ln>
        </p:spPr>
        <p:txBody>
          <a:bodyPr>
            <a:spAutoFit/>
          </a:bodyPr>
          <a:lstStyle/>
          <a:p>
            <a:r>
              <a:rPr lang="en-US" sz="3600" b="1"/>
              <a:t>3</a:t>
            </a:r>
            <a:r>
              <a:rPr lang="en-US" sz="3600" b="1" baseline="30000"/>
              <a:t>rd</a:t>
            </a:r>
            <a:r>
              <a:rPr lang="en-US" sz="3600" b="1"/>
              <a:t> angle system</a:t>
            </a:r>
            <a:endParaRPr lang="th-TH" sz="3600" b="1"/>
          </a:p>
        </p:txBody>
      </p:sp>
      <p:sp>
        <p:nvSpPr>
          <p:cNvPr id="88080" name="Freeform 16"/>
          <p:cNvSpPr>
            <a:spLocks/>
          </p:cNvSpPr>
          <p:nvPr/>
        </p:nvSpPr>
        <p:spPr bwMode="auto">
          <a:xfrm>
            <a:off x="2214563" y="2195513"/>
            <a:ext cx="1612900" cy="2740025"/>
          </a:xfrm>
          <a:custGeom>
            <a:avLst/>
            <a:gdLst/>
            <a:ahLst/>
            <a:cxnLst>
              <a:cxn ang="0">
                <a:pos x="1" y="0"/>
              </a:cxn>
              <a:cxn ang="0">
                <a:pos x="1353" y="776"/>
              </a:cxn>
              <a:cxn ang="0">
                <a:pos x="1354" y="2301"/>
              </a:cxn>
              <a:cxn ang="0">
                <a:pos x="0" y="1521"/>
              </a:cxn>
              <a:cxn ang="0">
                <a:pos x="1" y="0"/>
              </a:cxn>
            </a:cxnLst>
            <a:rect l="0" t="0" r="r" b="b"/>
            <a:pathLst>
              <a:path w="1354" h="2301">
                <a:moveTo>
                  <a:pt x="1" y="0"/>
                </a:moveTo>
                <a:lnTo>
                  <a:pt x="1353" y="776"/>
                </a:lnTo>
                <a:lnTo>
                  <a:pt x="1354" y="2301"/>
                </a:lnTo>
                <a:lnTo>
                  <a:pt x="0" y="1521"/>
                </a:lnTo>
                <a:lnTo>
                  <a:pt x="1" y="0"/>
                </a:lnTo>
                <a:close/>
              </a:path>
            </a:pathLst>
          </a:custGeom>
          <a:gradFill rotWithShape="1">
            <a:gsLst>
              <a:gs pos="0">
                <a:schemeClr val="hlink">
                  <a:gamma/>
                  <a:shade val="36078"/>
                  <a:invGamma/>
                </a:schemeClr>
              </a:gs>
              <a:gs pos="100000">
                <a:schemeClr val="hlink"/>
              </a:gs>
            </a:gsLst>
            <a:lin ang="18900000" scaled="1"/>
          </a:gradFill>
          <a:ln w="12700" cmpd="sng">
            <a:noFill/>
            <a:round/>
            <a:headEnd/>
            <a:tailEnd/>
          </a:ln>
          <a:effectLst/>
        </p:spPr>
        <p:txBody>
          <a:bodyPr/>
          <a:lstStyle/>
          <a:p>
            <a:pPr>
              <a:defRPr/>
            </a:pPr>
            <a:endParaRPr lang="en-US" dirty="0">
              <a:latin typeface="Times New Roman" charset="0"/>
            </a:endParaRPr>
          </a:p>
        </p:txBody>
      </p:sp>
      <p:grpSp>
        <p:nvGrpSpPr>
          <p:cNvPr id="75784" name="Group 17"/>
          <p:cNvGrpSpPr>
            <a:grpSpLocks/>
          </p:cNvGrpSpPr>
          <p:nvPr/>
        </p:nvGrpSpPr>
        <p:grpSpPr bwMode="auto">
          <a:xfrm>
            <a:off x="2586038" y="2976563"/>
            <a:ext cx="758825" cy="1050925"/>
            <a:chOff x="1641" y="2015"/>
            <a:chExt cx="383" cy="531"/>
          </a:xfrm>
        </p:grpSpPr>
        <p:sp>
          <p:nvSpPr>
            <p:cNvPr id="75835" name="Freeform 18"/>
            <p:cNvSpPr>
              <a:spLocks/>
            </p:cNvSpPr>
            <p:nvPr/>
          </p:nvSpPr>
          <p:spPr bwMode="auto">
            <a:xfrm>
              <a:off x="1642" y="2015"/>
              <a:ext cx="382" cy="414"/>
            </a:xfrm>
            <a:custGeom>
              <a:avLst/>
              <a:gdLst>
                <a:gd name="T0" fmla="*/ 0 w 510"/>
                <a:gd name="T1" fmla="*/ 0 h 552"/>
                <a:gd name="T2" fmla="*/ 1 w 510"/>
                <a:gd name="T3" fmla="*/ 2 h 552"/>
                <a:gd name="T4" fmla="*/ 1 w 510"/>
                <a:gd name="T5" fmla="*/ 2 h 552"/>
                <a:gd name="T6" fmla="*/ 0 w 510"/>
                <a:gd name="T7" fmla="*/ 2 h 552"/>
                <a:gd name="T8" fmla="*/ 0 w 510"/>
                <a:gd name="T9" fmla="*/ 0 h 552"/>
                <a:gd name="T10" fmla="*/ 0 60000 65536"/>
                <a:gd name="T11" fmla="*/ 0 60000 65536"/>
                <a:gd name="T12" fmla="*/ 0 60000 65536"/>
                <a:gd name="T13" fmla="*/ 0 60000 65536"/>
                <a:gd name="T14" fmla="*/ 0 60000 65536"/>
                <a:gd name="T15" fmla="*/ 0 w 510"/>
                <a:gd name="T16" fmla="*/ 0 h 552"/>
                <a:gd name="T17" fmla="*/ 510 w 510"/>
                <a:gd name="T18" fmla="*/ 552 h 552"/>
              </a:gdLst>
              <a:ahLst/>
              <a:cxnLst>
                <a:cxn ang="T10">
                  <a:pos x="T0" y="T1"/>
                </a:cxn>
                <a:cxn ang="T11">
                  <a:pos x="T2" y="T3"/>
                </a:cxn>
                <a:cxn ang="T12">
                  <a:pos x="T4" y="T5"/>
                </a:cxn>
                <a:cxn ang="T13">
                  <a:pos x="T6" y="T7"/>
                </a:cxn>
                <a:cxn ang="T14">
                  <a:pos x="T8" y="T9"/>
                </a:cxn>
              </a:cxnLst>
              <a:rect l="T15" t="T16" r="T17" b="T18"/>
              <a:pathLst>
                <a:path w="510" h="552">
                  <a:moveTo>
                    <a:pt x="0" y="0"/>
                  </a:moveTo>
                  <a:lnTo>
                    <a:pt x="510" y="300"/>
                  </a:lnTo>
                  <a:lnTo>
                    <a:pt x="510" y="552"/>
                  </a:lnTo>
                  <a:lnTo>
                    <a:pt x="0" y="255"/>
                  </a:lnTo>
                  <a:lnTo>
                    <a:pt x="0" y="0"/>
                  </a:lnTo>
                  <a:close/>
                </a:path>
              </a:pathLst>
            </a:custGeom>
            <a:noFill/>
            <a:ln w="28575">
              <a:solidFill>
                <a:srgbClr val="FFFF00"/>
              </a:solidFill>
              <a:round/>
              <a:headEnd/>
              <a:tailEnd/>
            </a:ln>
          </p:spPr>
          <p:txBody>
            <a:bodyPr/>
            <a:lstStyle/>
            <a:p>
              <a:endParaRPr lang="en-US"/>
            </a:p>
          </p:txBody>
        </p:sp>
        <p:sp>
          <p:nvSpPr>
            <p:cNvPr id="75836" name="Freeform 19"/>
            <p:cNvSpPr>
              <a:spLocks/>
            </p:cNvSpPr>
            <p:nvPr/>
          </p:nvSpPr>
          <p:spPr bwMode="auto">
            <a:xfrm>
              <a:off x="1641" y="2204"/>
              <a:ext cx="140" cy="203"/>
            </a:xfrm>
            <a:custGeom>
              <a:avLst/>
              <a:gdLst>
                <a:gd name="T0" fmla="*/ 1 w 187"/>
                <a:gd name="T1" fmla="*/ 2 h 270"/>
                <a:gd name="T2" fmla="*/ 1 w 187"/>
                <a:gd name="T3" fmla="*/ 2 h 270"/>
                <a:gd name="T4" fmla="*/ 0 w 187"/>
                <a:gd name="T5" fmla="*/ 2 h 270"/>
                <a:gd name="T6" fmla="*/ 0 w 187"/>
                <a:gd name="T7" fmla="*/ 0 h 270"/>
                <a:gd name="T8" fmla="*/ 1 w 187"/>
                <a:gd name="T9" fmla="*/ 2 h 270"/>
                <a:gd name="T10" fmla="*/ 0 60000 65536"/>
                <a:gd name="T11" fmla="*/ 0 60000 65536"/>
                <a:gd name="T12" fmla="*/ 0 60000 65536"/>
                <a:gd name="T13" fmla="*/ 0 60000 65536"/>
                <a:gd name="T14" fmla="*/ 0 60000 65536"/>
                <a:gd name="T15" fmla="*/ 0 w 187"/>
                <a:gd name="T16" fmla="*/ 0 h 270"/>
                <a:gd name="T17" fmla="*/ 187 w 187"/>
                <a:gd name="T18" fmla="*/ 270 h 270"/>
              </a:gdLst>
              <a:ahLst/>
              <a:cxnLst>
                <a:cxn ang="T10">
                  <a:pos x="T0" y="T1"/>
                </a:cxn>
                <a:cxn ang="T11">
                  <a:pos x="T2" y="T3"/>
                </a:cxn>
                <a:cxn ang="T12">
                  <a:pos x="T4" y="T5"/>
                </a:cxn>
                <a:cxn ang="T13">
                  <a:pos x="T6" y="T7"/>
                </a:cxn>
                <a:cxn ang="T14">
                  <a:pos x="T8" y="T9"/>
                </a:cxn>
              </a:cxnLst>
              <a:rect l="T15" t="T16" r="T17" b="T18"/>
              <a:pathLst>
                <a:path w="187" h="270">
                  <a:moveTo>
                    <a:pt x="187" y="111"/>
                  </a:moveTo>
                  <a:lnTo>
                    <a:pt x="187" y="270"/>
                  </a:lnTo>
                  <a:lnTo>
                    <a:pt x="0" y="162"/>
                  </a:lnTo>
                  <a:lnTo>
                    <a:pt x="0" y="0"/>
                  </a:lnTo>
                  <a:lnTo>
                    <a:pt x="187" y="111"/>
                  </a:lnTo>
                  <a:close/>
                </a:path>
              </a:pathLst>
            </a:custGeom>
            <a:noFill/>
            <a:ln w="28575">
              <a:solidFill>
                <a:srgbClr val="FFFF00"/>
              </a:solidFill>
              <a:round/>
              <a:headEnd/>
              <a:tailEnd/>
            </a:ln>
          </p:spPr>
          <p:txBody>
            <a:bodyPr/>
            <a:lstStyle/>
            <a:p>
              <a:endParaRPr lang="en-US"/>
            </a:p>
          </p:txBody>
        </p:sp>
        <p:sp>
          <p:nvSpPr>
            <p:cNvPr id="75837" name="Freeform 20"/>
            <p:cNvSpPr>
              <a:spLocks/>
            </p:cNvSpPr>
            <p:nvPr/>
          </p:nvSpPr>
          <p:spPr bwMode="auto">
            <a:xfrm>
              <a:off x="1780" y="2285"/>
              <a:ext cx="244" cy="261"/>
            </a:xfrm>
            <a:custGeom>
              <a:avLst/>
              <a:gdLst>
                <a:gd name="T0" fmla="*/ 2 w 325"/>
                <a:gd name="T1" fmla="*/ 2 h 348"/>
                <a:gd name="T2" fmla="*/ 2 w 325"/>
                <a:gd name="T3" fmla="*/ 2 h 348"/>
                <a:gd name="T4" fmla="*/ 0 w 325"/>
                <a:gd name="T5" fmla="*/ 2 h 348"/>
                <a:gd name="T6" fmla="*/ 0 w 325"/>
                <a:gd name="T7" fmla="*/ 0 h 348"/>
                <a:gd name="T8" fmla="*/ 2 w 325"/>
                <a:gd name="T9" fmla="*/ 2 h 348"/>
                <a:gd name="T10" fmla="*/ 0 60000 65536"/>
                <a:gd name="T11" fmla="*/ 0 60000 65536"/>
                <a:gd name="T12" fmla="*/ 0 60000 65536"/>
                <a:gd name="T13" fmla="*/ 0 60000 65536"/>
                <a:gd name="T14" fmla="*/ 0 60000 65536"/>
                <a:gd name="T15" fmla="*/ 0 w 325"/>
                <a:gd name="T16" fmla="*/ 0 h 348"/>
                <a:gd name="T17" fmla="*/ 325 w 325"/>
                <a:gd name="T18" fmla="*/ 348 h 348"/>
              </a:gdLst>
              <a:ahLst/>
              <a:cxnLst>
                <a:cxn ang="T10">
                  <a:pos x="T0" y="T1"/>
                </a:cxn>
                <a:cxn ang="T11">
                  <a:pos x="T2" y="T3"/>
                </a:cxn>
                <a:cxn ang="T12">
                  <a:pos x="T4" y="T5"/>
                </a:cxn>
                <a:cxn ang="T13">
                  <a:pos x="T6" y="T7"/>
                </a:cxn>
                <a:cxn ang="T14">
                  <a:pos x="T8" y="T9"/>
                </a:cxn>
              </a:cxnLst>
              <a:rect l="T15" t="T16" r="T17" b="T18"/>
              <a:pathLst>
                <a:path w="325" h="348">
                  <a:moveTo>
                    <a:pt x="325" y="192"/>
                  </a:moveTo>
                  <a:lnTo>
                    <a:pt x="325" y="348"/>
                  </a:lnTo>
                  <a:lnTo>
                    <a:pt x="0" y="162"/>
                  </a:lnTo>
                  <a:lnTo>
                    <a:pt x="0" y="0"/>
                  </a:lnTo>
                  <a:lnTo>
                    <a:pt x="325" y="192"/>
                  </a:lnTo>
                  <a:close/>
                </a:path>
              </a:pathLst>
            </a:custGeom>
            <a:noFill/>
            <a:ln w="28575">
              <a:solidFill>
                <a:srgbClr val="FFFF00"/>
              </a:solidFill>
              <a:round/>
              <a:headEnd/>
              <a:tailEnd/>
            </a:ln>
          </p:spPr>
          <p:txBody>
            <a:bodyPr/>
            <a:lstStyle/>
            <a:p>
              <a:endParaRPr lang="en-US"/>
            </a:p>
          </p:txBody>
        </p:sp>
      </p:grpSp>
      <p:grpSp>
        <p:nvGrpSpPr>
          <p:cNvPr id="7" name="Group 21"/>
          <p:cNvGrpSpPr>
            <a:grpSpLocks/>
          </p:cNvGrpSpPr>
          <p:nvPr/>
        </p:nvGrpSpPr>
        <p:grpSpPr bwMode="auto">
          <a:xfrm>
            <a:off x="557213" y="2190750"/>
            <a:ext cx="1662112" cy="2792413"/>
            <a:chOff x="231" y="1380"/>
            <a:chExt cx="1047" cy="1759"/>
          </a:xfrm>
        </p:grpSpPr>
        <p:sp>
          <p:nvSpPr>
            <p:cNvPr id="75831" name="Freeform 22"/>
            <p:cNvSpPr>
              <a:spLocks/>
            </p:cNvSpPr>
            <p:nvPr/>
          </p:nvSpPr>
          <p:spPr bwMode="auto">
            <a:xfrm>
              <a:off x="231" y="1380"/>
              <a:ext cx="1047" cy="1759"/>
            </a:xfrm>
            <a:custGeom>
              <a:avLst/>
              <a:gdLst>
                <a:gd name="T0" fmla="*/ 1 w 1396"/>
                <a:gd name="T1" fmla="*/ 2 h 2345"/>
                <a:gd name="T2" fmla="*/ 2 w 1396"/>
                <a:gd name="T3" fmla="*/ 0 h 2345"/>
                <a:gd name="T4" fmla="*/ 2 w 1396"/>
                <a:gd name="T5" fmla="*/ 2 h 2345"/>
                <a:gd name="T6" fmla="*/ 0 w 1396"/>
                <a:gd name="T7" fmla="*/ 2 h 2345"/>
                <a:gd name="T8" fmla="*/ 1 w 1396"/>
                <a:gd name="T9" fmla="*/ 2 h 2345"/>
                <a:gd name="T10" fmla="*/ 0 60000 65536"/>
                <a:gd name="T11" fmla="*/ 0 60000 65536"/>
                <a:gd name="T12" fmla="*/ 0 60000 65536"/>
                <a:gd name="T13" fmla="*/ 0 60000 65536"/>
                <a:gd name="T14" fmla="*/ 0 60000 65536"/>
                <a:gd name="T15" fmla="*/ 0 w 1396"/>
                <a:gd name="T16" fmla="*/ 0 h 2345"/>
                <a:gd name="T17" fmla="*/ 1396 w 1396"/>
                <a:gd name="T18" fmla="*/ 2345 h 2345"/>
              </a:gdLst>
              <a:ahLst/>
              <a:cxnLst>
                <a:cxn ang="T10">
                  <a:pos x="T0" y="T1"/>
                </a:cxn>
                <a:cxn ang="T11">
                  <a:pos x="T2" y="T3"/>
                </a:cxn>
                <a:cxn ang="T12">
                  <a:pos x="T4" y="T5"/>
                </a:cxn>
                <a:cxn ang="T13">
                  <a:pos x="T6" y="T7"/>
                </a:cxn>
                <a:cxn ang="T14">
                  <a:pos x="T8" y="T9"/>
                </a:cxn>
              </a:cxnLst>
              <a:rect l="T15" t="T16" r="T17" b="T18"/>
              <a:pathLst>
                <a:path w="1396" h="2345">
                  <a:moveTo>
                    <a:pt x="1" y="812"/>
                  </a:moveTo>
                  <a:lnTo>
                    <a:pt x="1393" y="0"/>
                  </a:lnTo>
                  <a:lnTo>
                    <a:pt x="1396" y="1532"/>
                  </a:lnTo>
                  <a:lnTo>
                    <a:pt x="0" y="2345"/>
                  </a:lnTo>
                  <a:lnTo>
                    <a:pt x="1" y="812"/>
                  </a:lnTo>
                  <a:close/>
                </a:path>
              </a:pathLst>
            </a:custGeom>
            <a:gradFill rotWithShape="1">
              <a:gsLst>
                <a:gs pos="0">
                  <a:srgbClr val="CC3300"/>
                </a:gs>
                <a:gs pos="100000">
                  <a:srgbClr val="4A1200"/>
                </a:gs>
              </a:gsLst>
              <a:lin ang="2700000" scaled="1"/>
            </a:gradFill>
            <a:ln w="12700">
              <a:noFill/>
              <a:round/>
              <a:headEnd/>
              <a:tailEnd/>
            </a:ln>
          </p:spPr>
          <p:txBody>
            <a:bodyPr/>
            <a:lstStyle/>
            <a:p>
              <a:endParaRPr lang="en-US"/>
            </a:p>
          </p:txBody>
        </p:sp>
        <p:grpSp>
          <p:nvGrpSpPr>
            <p:cNvPr id="75832" name="Group 23"/>
            <p:cNvGrpSpPr>
              <a:grpSpLocks/>
            </p:cNvGrpSpPr>
            <p:nvPr/>
          </p:nvGrpSpPr>
          <p:grpSpPr bwMode="auto">
            <a:xfrm>
              <a:off x="431" y="1861"/>
              <a:ext cx="662" cy="754"/>
              <a:chOff x="511" y="2133"/>
              <a:chExt cx="531" cy="603"/>
            </a:xfrm>
          </p:grpSpPr>
          <p:sp>
            <p:nvSpPr>
              <p:cNvPr id="75833" name="Freeform 24"/>
              <p:cNvSpPr>
                <a:spLocks/>
              </p:cNvSpPr>
              <p:nvPr/>
            </p:nvSpPr>
            <p:spPr bwMode="auto">
              <a:xfrm>
                <a:off x="511" y="2133"/>
                <a:ext cx="531" cy="603"/>
              </a:xfrm>
              <a:custGeom>
                <a:avLst/>
                <a:gdLst>
                  <a:gd name="T0" fmla="*/ 0 w 655"/>
                  <a:gd name="T1" fmla="*/ 2 h 747"/>
                  <a:gd name="T2" fmla="*/ 2 w 655"/>
                  <a:gd name="T3" fmla="*/ 2 h 747"/>
                  <a:gd name="T4" fmla="*/ 2 w 655"/>
                  <a:gd name="T5" fmla="*/ 2 h 747"/>
                  <a:gd name="T6" fmla="*/ 2 w 655"/>
                  <a:gd name="T7" fmla="*/ 0 h 747"/>
                  <a:gd name="T8" fmla="*/ 2 w 655"/>
                  <a:gd name="T9" fmla="*/ 2 h 747"/>
                  <a:gd name="T10" fmla="*/ 0 w 655"/>
                  <a:gd name="T11" fmla="*/ 2 h 747"/>
                  <a:gd name="T12" fmla="*/ 0 w 655"/>
                  <a:gd name="T13" fmla="*/ 2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noFill/>
              <a:ln w="28575">
                <a:solidFill>
                  <a:srgbClr val="FFFF00"/>
                </a:solidFill>
                <a:round/>
                <a:headEnd/>
                <a:tailEnd/>
              </a:ln>
            </p:spPr>
            <p:txBody>
              <a:bodyPr/>
              <a:lstStyle/>
              <a:p>
                <a:endParaRPr lang="en-US"/>
              </a:p>
            </p:txBody>
          </p:sp>
          <p:sp>
            <p:nvSpPr>
              <p:cNvPr id="75834" name="Line 25"/>
              <p:cNvSpPr>
                <a:spLocks noChangeShapeType="1"/>
              </p:cNvSpPr>
              <p:nvPr/>
            </p:nvSpPr>
            <p:spPr bwMode="auto">
              <a:xfrm>
                <a:off x="666" y="2524"/>
                <a:ext cx="0" cy="120"/>
              </a:xfrm>
              <a:prstGeom prst="line">
                <a:avLst/>
              </a:prstGeom>
              <a:noFill/>
              <a:ln w="12700">
                <a:solidFill>
                  <a:srgbClr val="FFFF00"/>
                </a:solidFill>
                <a:prstDash val="dash"/>
                <a:round/>
                <a:headEnd/>
                <a:tailEnd/>
              </a:ln>
            </p:spPr>
            <p:txBody>
              <a:bodyPr/>
              <a:lstStyle/>
              <a:p>
                <a:endParaRPr lang="en-US"/>
              </a:p>
            </p:txBody>
          </p:sp>
        </p:grpSp>
      </p:grpSp>
      <p:grpSp>
        <p:nvGrpSpPr>
          <p:cNvPr id="9" name="Group 26"/>
          <p:cNvGrpSpPr>
            <a:grpSpLocks/>
          </p:cNvGrpSpPr>
          <p:nvPr/>
        </p:nvGrpSpPr>
        <p:grpSpPr bwMode="auto">
          <a:xfrm>
            <a:off x="557213" y="4008438"/>
            <a:ext cx="3270250" cy="1901825"/>
            <a:chOff x="231" y="2525"/>
            <a:chExt cx="2060" cy="1198"/>
          </a:xfrm>
        </p:grpSpPr>
        <p:sp>
          <p:nvSpPr>
            <p:cNvPr id="88091" name="Freeform 27"/>
            <p:cNvSpPr>
              <a:spLocks/>
            </p:cNvSpPr>
            <p:nvPr/>
          </p:nvSpPr>
          <p:spPr bwMode="auto">
            <a:xfrm>
              <a:off x="231" y="2525"/>
              <a:ext cx="2060" cy="1198"/>
            </a:xfrm>
            <a:custGeom>
              <a:avLst/>
              <a:gdLst/>
              <a:ahLst/>
              <a:cxnLst>
                <a:cxn ang="0">
                  <a:pos x="0" y="649"/>
                </a:cxn>
                <a:cxn ang="0">
                  <a:pos x="1090" y="1272"/>
                </a:cxn>
                <a:cxn ang="0">
                  <a:pos x="2185" y="621"/>
                </a:cxn>
                <a:cxn ang="0">
                  <a:pos x="1111" y="0"/>
                </a:cxn>
                <a:cxn ang="0">
                  <a:pos x="0" y="649"/>
                </a:cxn>
              </a:cxnLst>
              <a:rect l="0" t="0" r="r" b="b"/>
              <a:pathLst>
                <a:path w="2185" h="1272">
                  <a:moveTo>
                    <a:pt x="0" y="649"/>
                  </a:moveTo>
                  <a:lnTo>
                    <a:pt x="1090" y="1272"/>
                  </a:lnTo>
                  <a:lnTo>
                    <a:pt x="2185" y="621"/>
                  </a:lnTo>
                  <a:lnTo>
                    <a:pt x="1111" y="0"/>
                  </a:lnTo>
                  <a:lnTo>
                    <a:pt x="0" y="649"/>
                  </a:lnTo>
                  <a:close/>
                </a:path>
              </a:pathLst>
            </a:custGeom>
            <a:gradFill rotWithShape="1">
              <a:gsLst>
                <a:gs pos="0">
                  <a:schemeClr val="accent2">
                    <a:gamma/>
                    <a:shade val="66275"/>
                    <a:invGamma/>
                  </a:schemeClr>
                </a:gs>
                <a:gs pos="100000">
                  <a:schemeClr val="accent2"/>
                </a:gs>
              </a:gsLst>
              <a:lin ang="5400000" scaled="1"/>
            </a:gradFill>
            <a:ln w="12700" cmpd="sng">
              <a:noFill/>
              <a:round/>
              <a:headEnd/>
              <a:tailEnd/>
            </a:ln>
            <a:effectLst/>
          </p:spPr>
          <p:txBody>
            <a:bodyPr/>
            <a:lstStyle/>
            <a:p>
              <a:pPr>
                <a:defRPr/>
              </a:pPr>
              <a:endParaRPr lang="en-US" dirty="0">
                <a:latin typeface="Times New Roman" charset="0"/>
              </a:endParaRPr>
            </a:p>
          </p:txBody>
        </p:sp>
        <p:grpSp>
          <p:nvGrpSpPr>
            <p:cNvPr id="75828" name="Group 28"/>
            <p:cNvGrpSpPr>
              <a:grpSpLocks/>
            </p:cNvGrpSpPr>
            <p:nvPr/>
          </p:nvGrpSpPr>
          <p:grpSpPr bwMode="auto">
            <a:xfrm>
              <a:off x="812" y="2768"/>
              <a:ext cx="967" cy="662"/>
              <a:chOff x="876" y="2960"/>
              <a:chExt cx="773" cy="531"/>
            </a:xfrm>
          </p:grpSpPr>
          <p:sp>
            <p:nvSpPr>
              <p:cNvPr id="75829" name="Freeform 29"/>
              <p:cNvSpPr>
                <a:spLocks/>
              </p:cNvSpPr>
              <p:nvPr/>
            </p:nvSpPr>
            <p:spPr bwMode="auto">
              <a:xfrm>
                <a:off x="876" y="3041"/>
                <a:ext cx="637" cy="450"/>
              </a:xfrm>
              <a:custGeom>
                <a:avLst/>
                <a:gdLst>
                  <a:gd name="T0" fmla="*/ 0 w 849"/>
                  <a:gd name="T1" fmla="*/ 2 h 600"/>
                  <a:gd name="T2" fmla="*/ 2 w 849"/>
                  <a:gd name="T3" fmla="*/ 2 h 600"/>
                  <a:gd name="T4" fmla="*/ 2 w 849"/>
                  <a:gd name="T5" fmla="*/ 2 h 600"/>
                  <a:gd name="T6" fmla="*/ 2 w 849"/>
                  <a:gd name="T7" fmla="*/ 0 h 600"/>
                  <a:gd name="T8" fmla="*/ 2 w 849"/>
                  <a:gd name="T9" fmla="*/ 2 h 600"/>
                  <a:gd name="T10" fmla="*/ 2 w 849"/>
                  <a:gd name="T11" fmla="*/ 2 h 600"/>
                  <a:gd name="T12" fmla="*/ 0 w 849"/>
                  <a:gd name="T13" fmla="*/ 2 h 600"/>
                  <a:gd name="T14" fmla="*/ 0 60000 65536"/>
                  <a:gd name="T15" fmla="*/ 0 60000 65536"/>
                  <a:gd name="T16" fmla="*/ 0 60000 65536"/>
                  <a:gd name="T17" fmla="*/ 0 60000 65536"/>
                  <a:gd name="T18" fmla="*/ 0 60000 65536"/>
                  <a:gd name="T19" fmla="*/ 0 60000 65536"/>
                  <a:gd name="T20" fmla="*/ 0 60000 65536"/>
                  <a:gd name="T21" fmla="*/ 0 w 849"/>
                  <a:gd name="T22" fmla="*/ 0 h 600"/>
                  <a:gd name="T23" fmla="*/ 849 w 849"/>
                  <a:gd name="T24" fmla="*/ 600 h 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9" h="600">
                    <a:moveTo>
                      <a:pt x="0" y="414"/>
                    </a:moveTo>
                    <a:lnTo>
                      <a:pt x="317" y="600"/>
                    </a:lnTo>
                    <a:lnTo>
                      <a:pt x="849" y="297"/>
                    </a:lnTo>
                    <a:lnTo>
                      <a:pt x="327" y="0"/>
                    </a:lnTo>
                    <a:lnTo>
                      <a:pt x="19" y="174"/>
                    </a:lnTo>
                    <a:lnTo>
                      <a:pt x="210" y="284"/>
                    </a:lnTo>
                    <a:lnTo>
                      <a:pt x="0" y="414"/>
                    </a:lnTo>
                    <a:close/>
                  </a:path>
                </a:pathLst>
              </a:custGeom>
              <a:noFill/>
              <a:ln w="28575">
                <a:solidFill>
                  <a:srgbClr val="FFFF00"/>
                </a:solidFill>
                <a:round/>
                <a:headEnd/>
                <a:tailEnd/>
              </a:ln>
            </p:spPr>
            <p:txBody>
              <a:bodyPr/>
              <a:lstStyle/>
              <a:p>
                <a:endParaRPr lang="en-US"/>
              </a:p>
            </p:txBody>
          </p:sp>
          <p:sp>
            <p:nvSpPr>
              <p:cNvPr id="75830" name="Freeform 30"/>
              <p:cNvSpPr>
                <a:spLocks/>
              </p:cNvSpPr>
              <p:nvPr/>
            </p:nvSpPr>
            <p:spPr bwMode="auto">
              <a:xfrm>
                <a:off x="1119" y="2960"/>
                <a:ext cx="530" cy="304"/>
              </a:xfrm>
              <a:custGeom>
                <a:avLst/>
                <a:gdLst>
                  <a:gd name="T0" fmla="*/ 2 w 706"/>
                  <a:gd name="T1" fmla="*/ 2 h 405"/>
                  <a:gd name="T2" fmla="*/ 2 w 706"/>
                  <a:gd name="T3" fmla="*/ 2 h 405"/>
                  <a:gd name="T4" fmla="*/ 2 w 706"/>
                  <a:gd name="T5" fmla="*/ 0 h 405"/>
                  <a:gd name="T6" fmla="*/ 0 w 706"/>
                  <a:gd name="T7" fmla="*/ 2 h 405"/>
                  <a:gd name="T8" fmla="*/ 2 w 706"/>
                  <a:gd name="T9" fmla="*/ 2 h 405"/>
                  <a:gd name="T10" fmla="*/ 0 60000 65536"/>
                  <a:gd name="T11" fmla="*/ 0 60000 65536"/>
                  <a:gd name="T12" fmla="*/ 0 60000 65536"/>
                  <a:gd name="T13" fmla="*/ 0 60000 65536"/>
                  <a:gd name="T14" fmla="*/ 0 60000 65536"/>
                  <a:gd name="T15" fmla="*/ 0 w 706"/>
                  <a:gd name="T16" fmla="*/ 0 h 405"/>
                  <a:gd name="T17" fmla="*/ 706 w 706"/>
                  <a:gd name="T18" fmla="*/ 405 h 405"/>
                </a:gdLst>
                <a:ahLst/>
                <a:cxnLst>
                  <a:cxn ang="T10">
                    <a:pos x="T0" y="T1"/>
                  </a:cxn>
                  <a:cxn ang="T11">
                    <a:pos x="T2" y="T3"/>
                  </a:cxn>
                  <a:cxn ang="T12">
                    <a:pos x="T4" y="T5"/>
                  </a:cxn>
                  <a:cxn ang="T13">
                    <a:pos x="T6" y="T7"/>
                  </a:cxn>
                  <a:cxn ang="T14">
                    <a:pos x="T8" y="T9"/>
                  </a:cxn>
                </a:cxnLst>
                <a:rect l="T15" t="T16" r="T17" b="T18"/>
                <a:pathLst>
                  <a:path w="706" h="405">
                    <a:moveTo>
                      <a:pt x="525" y="405"/>
                    </a:moveTo>
                    <a:lnTo>
                      <a:pt x="706" y="300"/>
                    </a:lnTo>
                    <a:lnTo>
                      <a:pt x="186" y="0"/>
                    </a:lnTo>
                    <a:lnTo>
                      <a:pt x="0" y="107"/>
                    </a:lnTo>
                    <a:lnTo>
                      <a:pt x="525" y="405"/>
                    </a:lnTo>
                    <a:close/>
                  </a:path>
                </a:pathLst>
              </a:custGeom>
              <a:noFill/>
              <a:ln w="28575">
                <a:solidFill>
                  <a:srgbClr val="FFFF00"/>
                </a:solidFill>
                <a:round/>
                <a:headEnd/>
                <a:tailEnd/>
              </a:ln>
            </p:spPr>
            <p:txBody>
              <a:bodyPr/>
              <a:lstStyle/>
              <a:p>
                <a:endParaRPr lang="en-US"/>
              </a:p>
            </p:txBody>
          </p:sp>
        </p:grpSp>
      </p:grpSp>
      <p:sp>
        <p:nvSpPr>
          <p:cNvPr id="88095" name="Freeform 31"/>
          <p:cNvSpPr>
            <a:spLocks/>
          </p:cNvSpPr>
          <p:nvPr/>
        </p:nvSpPr>
        <p:spPr bwMode="auto">
          <a:xfrm>
            <a:off x="2216150" y="2195513"/>
            <a:ext cx="1600200" cy="2752725"/>
          </a:xfrm>
          <a:custGeom>
            <a:avLst/>
            <a:gdLst>
              <a:gd name="T0" fmla="*/ 0 w 1344"/>
              <a:gd name="T1" fmla="*/ 0 h 2312"/>
              <a:gd name="T2" fmla="*/ 0 w 1344"/>
              <a:gd name="T3" fmla="*/ 2147483647 h 2312"/>
              <a:gd name="T4" fmla="*/ 2147483647 w 1344"/>
              <a:gd name="T5" fmla="*/ 2147483647 h 2312"/>
              <a:gd name="T6" fmla="*/ 0 60000 65536"/>
              <a:gd name="T7" fmla="*/ 0 60000 65536"/>
              <a:gd name="T8" fmla="*/ 0 60000 65536"/>
              <a:gd name="T9" fmla="*/ 0 w 1344"/>
              <a:gd name="T10" fmla="*/ 0 h 2312"/>
              <a:gd name="T11" fmla="*/ 1344 w 1344"/>
              <a:gd name="T12" fmla="*/ 2312 h 2312"/>
            </a:gdLst>
            <a:ahLst/>
            <a:cxnLst>
              <a:cxn ang="T6">
                <a:pos x="T0" y="T1"/>
              </a:cxn>
              <a:cxn ang="T7">
                <a:pos x="T2" y="T3"/>
              </a:cxn>
              <a:cxn ang="T8">
                <a:pos x="T4" y="T5"/>
              </a:cxn>
            </a:cxnLst>
            <a:rect l="T9" t="T10" r="T11" b="T12"/>
            <a:pathLst>
              <a:path w="1344" h="2312">
                <a:moveTo>
                  <a:pt x="0" y="0"/>
                </a:moveTo>
                <a:lnTo>
                  <a:pt x="0" y="1536"/>
                </a:lnTo>
                <a:lnTo>
                  <a:pt x="1344" y="2312"/>
                </a:lnTo>
              </a:path>
            </a:pathLst>
          </a:custGeom>
          <a:noFill/>
          <a:ln w="38100">
            <a:solidFill>
              <a:srgbClr val="FFFF00"/>
            </a:solidFill>
            <a:round/>
            <a:headEnd/>
            <a:tailEnd/>
          </a:ln>
        </p:spPr>
        <p:txBody>
          <a:bodyPr/>
          <a:lstStyle/>
          <a:p>
            <a:endParaRPr lang="en-US"/>
          </a:p>
        </p:txBody>
      </p:sp>
      <p:sp>
        <p:nvSpPr>
          <p:cNvPr id="75788" name="Freeform 32"/>
          <p:cNvSpPr>
            <a:spLocks/>
          </p:cNvSpPr>
          <p:nvPr/>
        </p:nvSpPr>
        <p:spPr bwMode="auto">
          <a:xfrm>
            <a:off x="5356225" y="3082925"/>
            <a:ext cx="1612900" cy="2797175"/>
          </a:xfrm>
          <a:custGeom>
            <a:avLst/>
            <a:gdLst>
              <a:gd name="T0" fmla="*/ 2147483647 w 1354"/>
              <a:gd name="T1" fmla="*/ 0 h 2349"/>
              <a:gd name="T2" fmla="*/ 2147483647 w 1354"/>
              <a:gd name="T3" fmla="*/ 2147483647 h 2349"/>
              <a:gd name="T4" fmla="*/ 2147483647 w 1354"/>
              <a:gd name="T5" fmla="*/ 2147483647 h 2349"/>
              <a:gd name="T6" fmla="*/ 0 w 1354"/>
              <a:gd name="T7" fmla="*/ 2147483647 h 2349"/>
              <a:gd name="T8" fmla="*/ 2147483647 w 1354"/>
              <a:gd name="T9" fmla="*/ 0 h 2349"/>
              <a:gd name="T10" fmla="*/ 0 60000 65536"/>
              <a:gd name="T11" fmla="*/ 0 60000 65536"/>
              <a:gd name="T12" fmla="*/ 0 60000 65536"/>
              <a:gd name="T13" fmla="*/ 0 60000 65536"/>
              <a:gd name="T14" fmla="*/ 0 60000 65536"/>
              <a:gd name="T15" fmla="*/ 0 w 1354"/>
              <a:gd name="T16" fmla="*/ 0 h 2349"/>
              <a:gd name="T17" fmla="*/ 1354 w 1354"/>
              <a:gd name="T18" fmla="*/ 2349 h 2349"/>
            </a:gdLst>
            <a:ahLst/>
            <a:cxnLst>
              <a:cxn ang="T10">
                <a:pos x="T0" y="T1"/>
              </a:cxn>
              <a:cxn ang="T11">
                <a:pos x="T2" y="T3"/>
              </a:cxn>
              <a:cxn ang="T12">
                <a:pos x="T4" y="T5"/>
              </a:cxn>
              <a:cxn ang="T13">
                <a:pos x="T6" y="T7"/>
              </a:cxn>
              <a:cxn ang="T14">
                <a:pos x="T8" y="T9"/>
              </a:cxn>
            </a:cxnLst>
            <a:rect l="T15" t="T16" r="T17" b="T18"/>
            <a:pathLst>
              <a:path w="1354" h="2349">
                <a:moveTo>
                  <a:pt x="1" y="0"/>
                </a:moveTo>
                <a:lnTo>
                  <a:pt x="1353" y="776"/>
                </a:lnTo>
                <a:lnTo>
                  <a:pt x="1354" y="2349"/>
                </a:lnTo>
                <a:lnTo>
                  <a:pt x="0" y="1569"/>
                </a:lnTo>
                <a:lnTo>
                  <a:pt x="1" y="0"/>
                </a:lnTo>
                <a:close/>
              </a:path>
            </a:pathLst>
          </a:custGeom>
          <a:solidFill>
            <a:schemeClr val="hlink">
              <a:alpha val="39999"/>
            </a:schemeClr>
          </a:solidFill>
          <a:ln w="12700">
            <a:noFill/>
            <a:round/>
            <a:headEnd/>
            <a:tailEnd/>
          </a:ln>
        </p:spPr>
        <p:txBody>
          <a:bodyPr/>
          <a:lstStyle/>
          <a:p>
            <a:endParaRPr lang="en-US"/>
          </a:p>
        </p:txBody>
      </p:sp>
      <p:grpSp>
        <p:nvGrpSpPr>
          <p:cNvPr id="11" name="Group 33"/>
          <p:cNvGrpSpPr>
            <a:grpSpLocks/>
          </p:cNvGrpSpPr>
          <p:nvPr/>
        </p:nvGrpSpPr>
        <p:grpSpPr bwMode="auto">
          <a:xfrm>
            <a:off x="6965950" y="3049588"/>
            <a:ext cx="1663700" cy="2840037"/>
            <a:chOff x="4388" y="1961"/>
            <a:chExt cx="1048" cy="1789"/>
          </a:xfrm>
        </p:grpSpPr>
        <p:sp>
          <p:nvSpPr>
            <p:cNvPr id="75823" name="Freeform 34"/>
            <p:cNvSpPr>
              <a:spLocks/>
            </p:cNvSpPr>
            <p:nvPr/>
          </p:nvSpPr>
          <p:spPr bwMode="auto">
            <a:xfrm>
              <a:off x="4388" y="1961"/>
              <a:ext cx="1048" cy="1789"/>
            </a:xfrm>
            <a:custGeom>
              <a:avLst/>
              <a:gdLst>
                <a:gd name="T0" fmla="*/ 1 w 1397"/>
                <a:gd name="T1" fmla="*/ 2 h 2385"/>
                <a:gd name="T2" fmla="*/ 2 w 1397"/>
                <a:gd name="T3" fmla="*/ 0 h 2385"/>
                <a:gd name="T4" fmla="*/ 2 w 1397"/>
                <a:gd name="T5" fmla="*/ 2 h 2385"/>
                <a:gd name="T6" fmla="*/ 0 w 1397"/>
                <a:gd name="T7" fmla="*/ 2 h 2385"/>
                <a:gd name="T8" fmla="*/ 1 w 1397"/>
                <a:gd name="T9" fmla="*/ 2 h 2385"/>
                <a:gd name="T10" fmla="*/ 0 60000 65536"/>
                <a:gd name="T11" fmla="*/ 0 60000 65536"/>
                <a:gd name="T12" fmla="*/ 0 60000 65536"/>
                <a:gd name="T13" fmla="*/ 0 60000 65536"/>
                <a:gd name="T14" fmla="*/ 0 60000 65536"/>
                <a:gd name="T15" fmla="*/ 0 w 1397"/>
                <a:gd name="T16" fmla="*/ 0 h 2385"/>
                <a:gd name="T17" fmla="*/ 1397 w 1397"/>
                <a:gd name="T18" fmla="*/ 2385 h 2385"/>
              </a:gdLst>
              <a:ahLst/>
              <a:cxnLst>
                <a:cxn ang="T10">
                  <a:pos x="T0" y="T1"/>
                </a:cxn>
                <a:cxn ang="T11">
                  <a:pos x="T2" y="T3"/>
                </a:cxn>
                <a:cxn ang="T12">
                  <a:pos x="T4" y="T5"/>
                </a:cxn>
                <a:cxn ang="T13">
                  <a:pos x="T6" y="T7"/>
                </a:cxn>
                <a:cxn ang="T14">
                  <a:pos x="T8" y="T9"/>
                </a:cxn>
              </a:cxnLst>
              <a:rect l="T15" t="T16" r="T17" b="T18"/>
              <a:pathLst>
                <a:path w="1397" h="2385">
                  <a:moveTo>
                    <a:pt x="1" y="808"/>
                  </a:moveTo>
                  <a:lnTo>
                    <a:pt x="1397" y="0"/>
                  </a:lnTo>
                  <a:lnTo>
                    <a:pt x="1396" y="1572"/>
                  </a:lnTo>
                  <a:lnTo>
                    <a:pt x="0" y="2385"/>
                  </a:lnTo>
                  <a:lnTo>
                    <a:pt x="1" y="808"/>
                  </a:lnTo>
                  <a:close/>
                </a:path>
              </a:pathLst>
            </a:custGeom>
            <a:solidFill>
              <a:srgbClr val="FF3300">
                <a:alpha val="39999"/>
              </a:srgbClr>
            </a:solidFill>
            <a:ln w="12700">
              <a:noFill/>
              <a:round/>
              <a:headEnd/>
              <a:tailEnd/>
            </a:ln>
          </p:spPr>
          <p:txBody>
            <a:bodyPr/>
            <a:lstStyle/>
            <a:p>
              <a:endParaRPr lang="en-US"/>
            </a:p>
          </p:txBody>
        </p:sp>
        <p:grpSp>
          <p:nvGrpSpPr>
            <p:cNvPr id="75824" name="Group 35"/>
            <p:cNvGrpSpPr>
              <a:grpSpLocks/>
            </p:cNvGrpSpPr>
            <p:nvPr/>
          </p:nvGrpSpPr>
          <p:grpSpPr bwMode="auto">
            <a:xfrm>
              <a:off x="4587" y="2458"/>
              <a:ext cx="662" cy="754"/>
              <a:chOff x="4591" y="2279"/>
              <a:chExt cx="531" cy="604"/>
            </a:xfrm>
          </p:grpSpPr>
          <p:sp>
            <p:nvSpPr>
              <p:cNvPr id="75825" name="Freeform 36"/>
              <p:cNvSpPr>
                <a:spLocks/>
              </p:cNvSpPr>
              <p:nvPr/>
            </p:nvSpPr>
            <p:spPr bwMode="auto">
              <a:xfrm>
                <a:off x="4591" y="2279"/>
                <a:ext cx="531" cy="604"/>
              </a:xfrm>
              <a:custGeom>
                <a:avLst/>
                <a:gdLst>
                  <a:gd name="T0" fmla="*/ 0 w 655"/>
                  <a:gd name="T1" fmla="*/ 2 h 747"/>
                  <a:gd name="T2" fmla="*/ 2 w 655"/>
                  <a:gd name="T3" fmla="*/ 2 h 747"/>
                  <a:gd name="T4" fmla="*/ 2 w 655"/>
                  <a:gd name="T5" fmla="*/ 2 h 747"/>
                  <a:gd name="T6" fmla="*/ 2 w 655"/>
                  <a:gd name="T7" fmla="*/ 0 h 747"/>
                  <a:gd name="T8" fmla="*/ 2 w 655"/>
                  <a:gd name="T9" fmla="*/ 2 h 747"/>
                  <a:gd name="T10" fmla="*/ 0 w 655"/>
                  <a:gd name="T11" fmla="*/ 2 h 747"/>
                  <a:gd name="T12" fmla="*/ 0 w 655"/>
                  <a:gd name="T13" fmla="*/ 2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noFill/>
              <a:ln w="28575">
                <a:solidFill>
                  <a:schemeClr val="tx1"/>
                </a:solidFill>
                <a:round/>
                <a:headEnd/>
                <a:tailEnd/>
              </a:ln>
            </p:spPr>
            <p:txBody>
              <a:bodyPr/>
              <a:lstStyle/>
              <a:p>
                <a:endParaRPr lang="en-US"/>
              </a:p>
            </p:txBody>
          </p:sp>
          <p:sp>
            <p:nvSpPr>
              <p:cNvPr id="75826" name="Line 37"/>
              <p:cNvSpPr>
                <a:spLocks noChangeShapeType="1"/>
              </p:cNvSpPr>
              <p:nvPr/>
            </p:nvSpPr>
            <p:spPr bwMode="auto">
              <a:xfrm>
                <a:off x="4746" y="2670"/>
                <a:ext cx="0" cy="120"/>
              </a:xfrm>
              <a:prstGeom prst="line">
                <a:avLst/>
              </a:prstGeom>
              <a:noFill/>
              <a:ln w="19050">
                <a:solidFill>
                  <a:schemeClr val="tx1"/>
                </a:solidFill>
                <a:prstDash val="dash"/>
                <a:round/>
                <a:headEnd/>
                <a:tailEnd/>
              </a:ln>
            </p:spPr>
            <p:txBody>
              <a:bodyPr/>
              <a:lstStyle/>
              <a:p>
                <a:endParaRPr lang="en-US"/>
              </a:p>
            </p:txBody>
          </p:sp>
        </p:grpSp>
      </p:grpSp>
      <p:grpSp>
        <p:nvGrpSpPr>
          <p:cNvPr id="13" name="Group 38"/>
          <p:cNvGrpSpPr>
            <a:grpSpLocks/>
          </p:cNvGrpSpPr>
          <p:nvPr/>
        </p:nvGrpSpPr>
        <p:grpSpPr bwMode="auto">
          <a:xfrm>
            <a:off x="5351463" y="2109788"/>
            <a:ext cx="3278187" cy="1901825"/>
            <a:chOff x="3371" y="1369"/>
            <a:chExt cx="2065" cy="1198"/>
          </a:xfrm>
        </p:grpSpPr>
        <p:sp>
          <p:nvSpPr>
            <p:cNvPr id="75819" name="Freeform 39"/>
            <p:cNvSpPr>
              <a:spLocks/>
            </p:cNvSpPr>
            <p:nvPr/>
          </p:nvSpPr>
          <p:spPr bwMode="auto">
            <a:xfrm>
              <a:off x="3371" y="1369"/>
              <a:ext cx="2065" cy="1198"/>
            </a:xfrm>
            <a:custGeom>
              <a:avLst/>
              <a:gdLst>
                <a:gd name="T0" fmla="*/ 0 w 2753"/>
                <a:gd name="T1" fmla="*/ 1 h 1598"/>
                <a:gd name="T2" fmla="*/ 2 w 2753"/>
                <a:gd name="T3" fmla="*/ 1 h 1598"/>
                <a:gd name="T4" fmla="*/ 2 w 2753"/>
                <a:gd name="T5" fmla="*/ 1 h 1598"/>
                <a:gd name="T6" fmla="*/ 2 w 2753"/>
                <a:gd name="T7" fmla="*/ 0 h 1598"/>
                <a:gd name="T8" fmla="*/ 0 w 2753"/>
                <a:gd name="T9" fmla="*/ 1 h 1598"/>
                <a:gd name="T10" fmla="*/ 0 60000 65536"/>
                <a:gd name="T11" fmla="*/ 0 60000 65536"/>
                <a:gd name="T12" fmla="*/ 0 60000 65536"/>
                <a:gd name="T13" fmla="*/ 0 60000 65536"/>
                <a:gd name="T14" fmla="*/ 0 60000 65536"/>
                <a:gd name="T15" fmla="*/ 0 w 2753"/>
                <a:gd name="T16" fmla="*/ 0 h 1598"/>
                <a:gd name="T17" fmla="*/ 2753 w 2753"/>
                <a:gd name="T18" fmla="*/ 1598 h 1598"/>
              </a:gdLst>
              <a:ahLst/>
              <a:cxnLst>
                <a:cxn ang="T10">
                  <a:pos x="T0" y="T1"/>
                </a:cxn>
                <a:cxn ang="T11">
                  <a:pos x="T2" y="T3"/>
                </a:cxn>
                <a:cxn ang="T12">
                  <a:pos x="T4" y="T5"/>
                </a:cxn>
                <a:cxn ang="T13">
                  <a:pos x="T6" y="T7"/>
                </a:cxn>
                <a:cxn ang="T14">
                  <a:pos x="T8" y="T9"/>
                </a:cxn>
              </a:cxnLst>
              <a:rect l="T15" t="T16" r="T17" b="T18"/>
              <a:pathLst>
                <a:path w="2753" h="1598">
                  <a:moveTo>
                    <a:pt x="0" y="815"/>
                  </a:moveTo>
                  <a:lnTo>
                    <a:pt x="1361" y="1598"/>
                  </a:lnTo>
                  <a:lnTo>
                    <a:pt x="2753" y="791"/>
                  </a:lnTo>
                  <a:lnTo>
                    <a:pt x="1396" y="0"/>
                  </a:lnTo>
                  <a:lnTo>
                    <a:pt x="0" y="815"/>
                  </a:lnTo>
                  <a:close/>
                </a:path>
              </a:pathLst>
            </a:custGeom>
            <a:solidFill>
              <a:schemeClr val="accent2">
                <a:alpha val="39999"/>
              </a:schemeClr>
            </a:solidFill>
            <a:ln w="12700">
              <a:noFill/>
              <a:round/>
              <a:headEnd/>
              <a:tailEnd/>
            </a:ln>
          </p:spPr>
          <p:txBody>
            <a:bodyPr/>
            <a:lstStyle/>
            <a:p>
              <a:endParaRPr lang="en-US"/>
            </a:p>
          </p:txBody>
        </p:sp>
        <p:grpSp>
          <p:nvGrpSpPr>
            <p:cNvPr id="75820" name="Group 40"/>
            <p:cNvGrpSpPr>
              <a:grpSpLocks/>
            </p:cNvGrpSpPr>
            <p:nvPr/>
          </p:nvGrpSpPr>
          <p:grpSpPr bwMode="auto">
            <a:xfrm>
              <a:off x="3964" y="1607"/>
              <a:ext cx="967" cy="662"/>
              <a:chOff x="3940" y="1224"/>
              <a:chExt cx="773" cy="531"/>
            </a:xfrm>
          </p:grpSpPr>
          <p:sp>
            <p:nvSpPr>
              <p:cNvPr id="75821" name="Freeform 41"/>
              <p:cNvSpPr>
                <a:spLocks/>
              </p:cNvSpPr>
              <p:nvPr/>
            </p:nvSpPr>
            <p:spPr bwMode="auto">
              <a:xfrm>
                <a:off x="3940" y="1305"/>
                <a:ext cx="637" cy="450"/>
              </a:xfrm>
              <a:custGeom>
                <a:avLst/>
                <a:gdLst>
                  <a:gd name="T0" fmla="*/ 0 w 849"/>
                  <a:gd name="T1" fmla="*/ 2 h 600"/>
                  <a:gd name="T2" fmla="*/ 2 w 849"/>
                  <a:gd name="T3" fmla="*/ 2 h 600"/>
                  <a:gd name="T4" fmla="*/ 2 w 849"/>
                  <a:gd name="T5" fmla="*/ 2 h 600"/>
                  <a:gd name="T6" fmla="*/ 2 w 849"/>
                  <a:gd name="T7" fmla="*/ 0 h 600"/>
                  <a:gd name="T8" fmla="*/ 2 w 849"/>
                  <a:gd name="T9" fmla="*/ 2 h 600"/>
                  <a:gd name="T10" fmla="*/ 2 w 849"/>
                  <a:gd name="T11" fmla="*/ 2 h 600"/>
                  <a:gd name="T12" fmla="*/ 0 w 849"/>
                  <a:gd name="T13" fmla="*/ 2 h 600"/>
                  <a:gd name="T14" fmla="*/ 0 60000 65536"/>
                  <a:gd name="T15" fmla="*/ 0 60000 65536"/>
                  <a:gd name="T16" fmla="*/ 0 60000 65536"/>
                  <a:gd name="T17" fmla="*/ 0 60000 65536"/>
                  <a:gd name="T18" fmla="*/ 0 60000 65536"/>
                  <a:gd name="T19" fmla="*/ 0 60000 65536"/>
                  <a:gd name="T20" fmla="*/ 0 60000 65536"/>
                  <a:gd name="T21" fmla="*/ 0 w 849"/>
                  <a:gd name="T22" fmla="*/ 0 h 600"/>
                  <a:gd name="T23" fmla="*/ 849 w 849"/>
                  <a:gd name="T24" fmla="*/ 600 h 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9" h="600">
                    <a:moveTo>
                      <a:pt x="0" y="414"/>
                    </a:moveTo>
                    <a:lnTo>
                      <a:pt x="317" y="600"/>
                    </a:lnTo>
                    <a:lnTo>
                      <a:pt x="849" y="297"/>
                    </a:lnTo>
                    <a:lnTo>
                      <a:pt x="327" y="0"/>
                    </a:lnTo>
                    <a:lnTo>
                      <a:pt x="19" y="174"/>
                    </a:lnTo>
                    <a:lnTo>
                      <a:pt x="210" y="284"/>
                    </a:lnTo>
                    <a:lnTo>
                      <a:pt x="0" y="414"/>
                    </a:lnTo>
                    <a:close/>
                  </a:path>
                </a:pathLst>
              </a:custGeom>
              <a:noFill/>
              <a:ln w="28575">
                <a:solidFill>
                  <a:schemeClr val="tx1"/>
                </a:solidFill>
                <a:round/>
                <a:headEnd/>
                <a:tailEnd/>
              </a:ln>
            </p:spPr>
            <p:txBody>
              <a:bodyPr/>
              <a:lstStyle/>
              <a:p>
                <a:endParaRPr lang="en-US"/>
              </a:p>
            </p:txBody>
          </p:sp>
          <p:sp>
            <p:nvSpPr>
              <p:cNvPr id="75822" name="Freeform 42"/>
              <p:cNvSpPr>
                <a:spLocks/>
              </p:cNvSpPr>
              <p:nvPr/>
            </p:nvSpPr>
            <p:spPr bwMode="auto">
              <a:xfrm>
                <a:off x="4183" y="1224"/>
                <a:ext cx="530" cy="304"/>
              </a:xfrm>
              <a:custGeom>
                <a:avLst/>
                <a:gdLst>
                  <a:gd name="T0" fmla="*/ 2 w 706"/>
                  <a:gd name="T1" fmla="*/ 2 h 405"/>
                  <a:gd name="T2" fmla="*/ 2 w 706"/>
                  <a:gd name="T3" fmla="*/ 2 h 405"/>
                  <a:gd name="T4" fmla="*/ 2 w 706"/>
                  <a:gd name="T5" fmla="*/ 0 h 405"/>
                  <a:gd name="T6" fmla="*/ 0 w 706"/>
                  <a:gd name="T7" fmla="*/ 2 h 405"/>
                  <a:gd name="T8" fmla="*/ 2 w 706"/>
                  <a:gd name="T9" fmla="*/ 2 h 405"/>
                  <a:gd name="T10" fmla="*/ 0 60000 65536"/>
                  <a:gd name="T11" fmla="*/ 0 60000 65536"/>
                  <a:gd name="T12" fmla="*/ 0 60000 65536"/>
                  <a:gd name="T13" fmla="*/ 0 60000 65536"/>
                  <a:gd name="T14" fmla="*/ 0 60000 65536"/>
                  <a:gd name="T15" fmla="*/ 0 w 706"/>
                  <a:gd name="T16" fmla="*/ 0 h 405"/>
                  <a:gd name="T17" fmla="*/ 706 w 706"/>
                  <a:gd name="T18" fmla="*/ 405 h 405"/>
                </a:gdLst>
                <a:ahLst/>
                <a:cxnLst>
                  <a:cxn ang="T10">
                    <a:pos x="T0" y="T1"/>
                  </a:cxn>
                  <a:cxn ang="T11">
                    <a:pos x="T2" y="T3"/>
                  </a:cxn>
                  <a:cxn ang="T12">
                    <a:pos x="T4" y="T5"/>
                  </a:cxn>
                  <a:cxn ang="T13">
                    <a:pos x="T6" y="T7"/>
                  </a:cxn>
                  <a:cxn ang="T14">
                    <a:pos x="T8" y="T9"/>
                  </a:cxn>
                </a:cxnLst>
                <a:rect l="T15" t="T16" r="T17" b="T18"/>
                <a:pathLst>
                  <a:path w="706" h="405">
                    <a:moveTo>
                      <a:pt x="525" y="405"/>
                    </a:moveTo>
                    <a:lnTo>
                      <a:pt x="706" y="300"/>
                    </a:lnTo>
                    <a:lnTo>
                      <a:pt x="186" y="0"/>
                    </a:lnTo>
                    <a:lnTo>
                      <a:pt x="0" y="107"/>
                    </a:lnTo>
                    <a:lnTo>
                      <a:pt x="525" y="405"/>
                    </a:lnTo>
                    <a:close/>
                  </a:path>
                </a:pathLst>
              </a:custGeom>
              <a:noFill/>
              <a:ln w="28575">
                <a:solidFill>
                  <a:schemeClr val="tx1"/>
                </a:solidFill>
                <a:round/>
                <a:headEnd/>
                <a:tailEnd/>
              </a:ln>
            </p:spPr>
            <p:txBody>
              <a:bodyPr/>
              <a:lstStyle/>
              <a:p>
                <a:endParaRPr lang="en-US"/>
              </a:p>
            </p:txBody>
          </p:sp>
        </p:grpSp>
      </p:grpSp>
      <p:grpSp>
        <p:nvGrpSpPr>
          <p:cNvPr id="75791" name="Group 43"/>
          <p:cNvGrpSpPr>
            <a:grpSpLocks/>
          </p:cNvGrpSpPr>
          <p:nvPr/>
        </p:nvGrpSpPr>
        <p:grpSpPr bwMode="auto">
          <a:xfrm>
            <a:off x="5800725" y="3954463"/>
            <a:ext cx="758825" cy="1050925"/>
            <a:chOff x="3478" y="2316"/>
            <a:chExt cx="383" cy="531"/>
          </a:xfrm>
        </p:grpSpPr>
        <p:sp>
          <p:nvSpPr>
            <p:cNvPr id="75816" name="Freeform 44"/>
            <p:cNvSpPr>
              <a:spLocks/>
            </p:cNvSpPr>
            <p:nvPr/>
          </p:nvSpPr>
          <p:spPr bwMode="auto">
            <a:xfrm>
              <a:off x="3478" y="2316"/>
              <a:ext cx="383" cy="414"/>
            </a:xfrm>
            <a:custGeom>
              <a:avLst/>
              <a:gdLst>
                <a:gd name="T0" fmla="*/ 0 w 510"/>
                <a:gd name="T1" fmla="*/ 0 h 552"/>
                <a:gd name="T2" fmla="*/ 2 w 510"/>
                <a:gd name="T3" fmla="*/ 2 h 552"/>
                <a:gd name="T4" fmla="*/ 2 w 510"/>
                <a:gd name="T5" fmla="*/ 2 h 552"/>
                <a:gd name="T6" fmla="*/ 0 w 510"/>
                <a:gd name="T7" fmla="*/ 2 h 552"/>
                <a:gd name="T8" fmla="*/ 0 w 510"/>
                <a:gd name="T9" fmla="*/ 0 h 552"/>
                <a:gd name="T10" fmla="*/ 0 60000 65536"/>
                <a:gd name="T11" fmla="*/ 0 60000 65536"/>
                <a:gd name="T12" fmla="*/ 0 60000 65536"/>
                <a:gd name="T13" fmla="*/ 0 60000 65536"/>
                <a:gd name="T14" fmla="*/ 0 60000 65536"/>
                <a:gd name="T15" fmla="*/ 0 w 510"/>
                <a:gd name="T16" fmla="*/ 0 h 552"/>
                <a:gd name="T17" fmla="*/ 510 w 510"/>
                <a:gd name="T18" fmla="*/ 552 h 552"/>
              </a:gdLst>
              <a:ahLst/>
              <a:cxnLst>
                <a:cxn ang="T10">
                  <a:pos x="T0" y="T1"/>
                </a:cxn>
                <a:cxn ang="T11">
                  <a:pos x="T2" y="T3"/>
                </a:cxn>
                <a:cxn ang="T12">
                  <a:pos x="T4" y="T5"/>
                </a:cxn>
                <a:cxn ang="T13">
                  <a:pos x="T6" y="T7"/>
                </a:cxn>
                <a:cxn ang="T14">
                  <a:pos x="T8" y="T9"/>
                </a:cxn>
              </a:cxnLst>
              <a:rect l="T15" t="T16" r="T17" b="T18"/>
              <a:pathLst>
                <a:path w="510" h="552">
                  <a:moveTo>
                    <a:pt x="0" y="0"/>
                  </a:moveTo>
                  <a:lnTo>
                    <a:pt x="510" y="300"/>
                  </a:lnTo>
                  <a:lnTo>
                    <a:pt x="510" y="552"/>
                  </a:lnTo>
                  <a:lnTo>
                    <a:pt x="0" y="255"/>
                  </a:lnTo>
                  <a:lnTo>
                    <a:pt x="0" y="0"/>
                  </a:lnTo>
                  <a:close/>
                </a:path>
              </a:pathLst>
            </a:custGeom>
            <a:noFill/>
            <a:ln w="28575">
              <a:solidFill>
                <a:schemeClr val="tx1"/>
              </a:solidFill>
              <a:round/>
              <a:headEnd/>
              <a:tailEnd/>
            </a:ln>
          </p:spPr>
          <p:txBody>
            <a:bodyPr/>
            <a:lstStyle/>
            <a:p>
              <a:endParaRPr lang="en-US"/>
            </a:p>
          </p:txBody>
        </p:sp>
        <p:sp>
          <p:nvSpPr>
            <p:cNvPr id="75817" name="Freeform 45"/>
            <p:cNvSpPr>
              <a:spLocks/>
            </p:cNvSpPr>
            <p:nvPr/>
          </p:nvSpPr>
          <p:spPr bwMode="auto">
            <a:xfrm>
              <a:off x="3478" y="2505"/>
              <a:ext cx="140" cy="203"/>
            </a:xfrm>
            <a:custGeom>
              <a:avLst/>
              <a:gdLst>
                <a:gd name="T0" fmla="*/ 1 w 187"/>
                <a:gd name="T1" fmla="*/ 2 h 270"/>
                <a:gd name="T2" fmla="*/ 1 w 187"/>
                <a:gd name="T3" fmla="*/ 2 h 270"/>
                <a:gd name="T4" fmla="*/ 0 w 187"/>
                <a:gd name="T5" fmla="*/ 2 h 270"/>
                <a:gd name="T6" fmla="*/ 0 w 187"/>
                <a:gd name="T7" fmla="*/ 0 h 270"/>
                <a:gd name="T8" fmla="*/ 1 w 187"/>
                <a:gd name="T9" fmla="*/ 2 h 270"/>
                <a:gd name="T10" fmla="*/ 0 60000 65536"/>
                <a:gd name="T11" fmla="*/ 0 60000 65536"/>
                <a:gd name="T12" fmla="*/ 0 60000 65536"/>
                <a:gd name="T13" fmla="*/ 0 60000 65536"/>
                <a:gd name="T14" fmla="*/ 0 60000 65536"/>
                <a:gd name="T15" fmla="*/ 0 w 187"/>
                <a:gd name="T16" fmla="*/ 0 h 270"/>
                <a:gd name="T17" fmla="*/ 187 w 187"/>
                <a:gd name="T18" fmla="*/ 270 h 270"/>
              </a:gdLst>
              <a:ahLst/>
              <a:cxnLst>
                <a:cxn ang="T10">
                  <a:pos x="T0" y="T1"/>
                </a:cxn>
                <a:cxn ang="T11">
                  <a:pos x="T2" y="T3"/>
                </a:cxn>
                <a:cxn ang="T12">
                  <a:pos x="T4" y="T5"/>
                </a:cxn>
                <a:cxn ang="T13">
                  <a:pos x="T6" y="T7"/>
                </a:cxn>
                <a:cxn ang="T14">
                  <a:pos x="T8" y="T9"/>
                </a:cxn>
              </a:cxnLst>
              <a:rect l="T15" t="T16" r="T17" b="T18"/>
              <a:pathLst>
                <a:path w="187" h="270">
                  <a:moveTo>
                    <a:pt x="187" y="111"/>
                  </a:moveTo>
                  <a:lnTo>
                    <a:pt x="187" y="270"/>
                  </a:lnTo>
                  <a:lnTo>
                    <a:pt x="0" y="162"/>
                  </a:lnTo>
                  <a:lnTo>
                    <a:pt x="0" y="0"/>
                  </a:lnTo>
                  <a:lnTo>
                    <a:pt x="187" y="111"/>
                  </a:lnTo>
                  <a:close/>
                </a:path>
              </a:pathLst>
            </a:custGeom>
            <a:noFill/>
            <a:ln w="28575">
              <a:solidFill>
                <a:schemeClr val="tx1"/>
              </a:solidFill>
              <a:round/>
              <a:headEnd/>
              <a:tailEnd/>
            </a:ln>
          </p:spPr>
          <p:txBody>
            <a:bodyPr/>
            <a:lstStyle/>
            <a:p>
              <a:endParaRPr lang="en-US"/>
            </a:p>
          </p:txBody>
        </p:sp>
        <p:sp>
          <p:nvSpPr>
            <p:cNvPr id="75818" name="Freeform 46"/>
            <p:cNvSpPr>
              <a:spLocks/>
            </p:cNvSpPr>
            <p:nvPr/>
          </p:nvSpPr>
          <p:spPr bwMode="auto">
            <a:xfrm>
              <a:off x="3617" y="2586"/>
              <a:ext cx="244" cy="261"/>
            </a:xfrm>
            <a:custGeom>
              <a:avLst/>
              <a:gdLst>
                <a:gd name="T0" fmla="*/ 2 w 325"/>
                <a:gd name="T1" fmla="*/ 2 h 348"/>
                <a:gd name="T2" fmla="*/ 2 w 325"/>
                <a:gd name="T3" fmla="*/ 2 h 348"/>
                <a:gd name="T4" fmla="*/ 0 w 325"/>
                <a:gd name="T5" fmla="*/ 2 h 348"/>
                <a:gd name="T6" fmla="*/ 0 w 325"/>
                <a:gd name="T7" fmla="*/ 0 h 348"/>
                <a:gd name="T8" fmla="*/ 2 w 325"/>
                <a:gd name="T9" fmla="*/ 2 h 348"/>
                <a:gd name="T10" fmla="*/ 0 60000 65536"/>
                <a:gd name="T11" fmla="*/ 0 60000 65536"/>
                <a:gd name="T12" fmla="*/ 0 60000 65536"/>
                <a:gd name="T13" fmla="*/ 0 60000 65536"/>
                <a:gd name="T14" fmla="*/ 0 60000 65536"/>
                <a:gd name="T15" fmla="*/ 0 w 325"/>
                <a:gd name="T16" fmla="*/ 0 h 348"/>
                <a:gd name="T17" fmla="*/ 325 w 325"/>
                <a:gd name="T18" fmla="*/ 348 h 348"/>
              </a:gdLst>
              <a:ahLst/>
              <a:cxnLst>
                <a:cxn ang="T10">
                  <a:pos x="T0" y="T1"/>
                </a:cxn>
                <a:cxn ang="T11">
                  <a:pos x="T2" y="T3"/>
                </a:cxn>
                <a:cxn ang="T12">
                  <a:pos x="T4" y="T5"/>
                </a:cxn>
                <a:cxn ang="T13">
                  <a:pos x="T6" y="T7"/>
                </a:cxn>
                <a:cxn ang="T14">
                  <a:pos x="T8" y="T9"/>
                </a:cxn>
              </a:cxnLst>
              <a:rect l="T15" t="T16" r="T17" b="T18"/>
              <a:pathLst>
                <a:path w="325" h="348">
                  <a:moveTo>
                    <a:pt x="325" y="192"/>
                  </a:moveTo>
                  <a:lnTo>
                    <a:pt x="325" y="348"/>
                  </a:lnTo>
                  <a:lnTo>
                    <a:pt x="0" y="162"/>
                  </a:lnTo>
                  <a:lnTo>
                    <a:pt x="0" y="0"/>
                  </a:lnTo>
                  <a:lnTo>
                    <a:pt x="325" y="192"/>
                  </a:lnTo>
                  <a:close/>
                </a:path>
              </a:pathLst>
            </a:custGeom>
            <a:noFill/>
            <a:ln w="28575">
              <a:solidFill>
                <a:schemeClr val="tx1"/>
              </a:solidFill>
              <a:round/>
              <a:headEnd/>
              <a:tailEnd/>
            </a:ln>
          </p:spPr>
          <p:txBody>
            <a:bodyPr/>
            <a:lstStyle/>
            <a:p>
              <a:endParaRPr lang="en-US"/>
            </a:p>
          </p:txBody>
        </p:sp>
      </p:grpSp>
      <p:sp>
        <p:nvSpPr>
          <p:cNvPr id="88111" name="Freeform 47"/>
          <p:cNvSpPr>
            <a:spLocks/>
          </p:cNvSpPr>
          <p:nvPr/>
        </p:nvSpPr>
        <p:spPr bwMode="auto">
          <a:xfrm>
            <a:off x="5357813" y="3082925"/>
            <a:ext cx="1600200" cy="2781300"/>
          </a:xfrm>
          <a:custGeom>
            <a:avLst/>
            <a:gdLst>
              <a:gd name="T0" fmla="*/ 0 w 1344"/>
              <a:gd name="T1" fmla="*/ 0 h 2336"/>
              <a:gd name="T2" fmla="*/ 2147483647 w 1344"/>
              <a:gd name="T3" fmla="*/ 2147483647 h 2336"/>
              <a:gd name="T4" fmla="*/ 2147483647 w 1344"/>
              <a:gd name="T5" fmla="*/ 2147483647 h 2336"/>
              <a:gd name="T6" fmla="*/ 0 60000 65536"/>
              <a:gd name="T7" fmla="*/ 0 60000 65536"/>
              <a:gd name="T8" fmla="*/ 0 60000 65536"/>
              <a:gd name="T9" fmla="*/ 0 w 1344"/>
              <a:gd name="T10" fmla="*/ 0 h 2336"/>
              <a:gd name="T11" fmla="*/ 1344 w 1344"/>
              <a:gd name="T12" fmla="*/ 2336 h 2336"/>
            </a:gdLst>
            <a:ahLst/>
            <a:cxnLst>
              <a:cxn ang="T6">
                <a:pos x="T0" y="T1"/>
              </a:cxn>
              <a:cxn ang="T7">
                <a:pos x="T2" y="T3"/>
              </a:cxn>
              <a:cxn ang="T8">
                <a:pos x="T4" y="T5"/>
              </a:cxn>
            </a:cxnLst>
            <a:rect l="T9" t="T10" r="T11" b="T12"/>
            <a:pathLst>
              <a:path w="1344" h="2336">
                <a:moveTo>
                  <a:pt x="0" y="0"/>
                </a:moveTo>
                <a:lnTo>
                  <a:pt x="1344" y="776"/>
                </a:lnTo>
                <a:lnTo>
                  <a:pt x="1344" y="2336"/>
                </a:lnTo>
              </a:path>
            </a:pathLst>
          </a:custGeom>
          <a:noFill/>
          <a:ln w="38100">
            <a:solidFill>
              <a:srgbClr val="66FF33"/>
            </a:solidFill>
            <a:round/>
            <a:headEnd/>
            <a:tailEnd/>
          </a:ln>
        </p:spPr>
        <p:txBody>
          <a:bodyPr/>
          <a:lstStyle/>
          <a:p>
            <a:endParaRPr lang="en-US"/>
          </a:p>
        </p:txBody>
      </p:sp>
      <p:sp>
        <p:nvSpPr>
          <p:cNvPr id="88112" name="Text Box 48"/>
          <p:cNvSpPr txBox="1">
            <a:spLocks noChangeArrowheads="1"/>
          </p:cNvSpPr>
          <p:nvPr/>
        </p:nvSpPr>
        <p:spPr bwMode="auto">
          <a:xfrm>
            <a:off x="4010025" y="3998913"/>
            <a:ext cx="1019175" cy="701675"/>
          </a:xfrm>
          <a:prstGeom prst="rect">
            <a:avLst/>
          </a:prstGeom>
          <a:noFill/>
          <a:ln w="9525">
            <a:noFill/>
            <a:miter lim="800000"/>
            <a:headEnd/>
            <a:tailEnd/>
          </a:ln>
        </p:spPr>
        <p:txBody>
          <a:bodyPr wrap="none">
            <a:spAutoFit/>
          </a:bodyPr>
          <a:lstStyle/>
          <a:p>
            <a:pPr algn="ctr"/>
            <a:r>
              <a:rPr lang="en-US" sz="2000"/>
              <a:t>Folding</a:t>
            </a:r>
          </a:p>
          <a:p>
            <a:pPr algn="ctr"/>
            <a:r>
              <a:rPr lang="en-US" sz="2000"/>
              <a:t>line</a:t>
            </a:r>
            <a:endParaRPr lang="th-TH" sz="2000"/>
          </a:p>
        </p:txBody>
      </p:sp>
      <p:sp>
        <p:nvSpPr>
          <p:cNvPr id="88113" name="Freeform 49"/>
          <p:cNvSpPr>
            <a:spLocks/>
          </p:cNvSpPr>
          <p:nvPr/>
        </p:nvSpPr>
        <p:spPr bwMode="auto">
          <a:xfrm>
            <a:off x="3416300" y="4279900"/>
            <a:ext cx="622300" cy="406400"/>
          </a:xfrm>
          <a:custGeom>
            <a:avLst/>
            <a:gdLst>
              <a:gd name="T0" fmla="*/ 2147483647 w 392"/>
              <a:gd name="T1" fmla="*/ 0 h 256"/>
              <a:gd name="T2" fmla="*/ 2147483647 w 392"/>
              <a:gd name="T3" fmla="*/ 2147483647 h 256"/>
              <a:gd name="T4" fmla="*/ 0 w 392"/>
              <a:gd name="T5" fmla="*/ 2147483647 h 256"/>
              <a:gd name="T6" fmla="*/ 0 60000 65536"/>
              <a:gd name="T7" fmla="*/ 0 60000 65536"/>
              <a:gd name="T8" fmla="*/ 0 60000 65536"/>
              <a:gd name="T9" fmla="*/ 0 w 392"/>
              <a:gd name="T10" fmla="*/ 0 h 256"/>
              <a:gd name="T11" fmla="*/ 392 w 392"/>
              <a:gd name="T12" fmla="*/ 256 h 256"/>
            </a:gdLst>
            <a:ahLst/>
            <a:cxnLst>
              <a:cxn ang="T6">
                <a:pos x="T0" y="T1"/>
              </a:cxn>
              <a:cxn ang="T7">
                <a:pos x="T2" y="T3"/>
              </a:cxn>
              <a:cxn ang="T8">
                <a:pos x="T4" y="T5"/>
              </a:cxn>
            </a:cxnLst>
            <a:rect l="T9" t="T10" r="T11" b="T12"/>
            <a:pathLst>
              <a:path w="392" h="256">
                <a:moveTo>
                  <a:pt x="392" y="0"/>
                </a:moveTo>
                <a:cubicBezTo>
                  <a:pt x="300" y="18"/>
                  <a:pt x="209" y="37"/>
                  <a:pt x="144" y="80"/>
                </a:cubicBezTo>
                <a:cubicBezTo>
                  <a:pt x="79" y="123"/>
                  <a:pt x="39" y="189"/>
                  <a:pt x="0" y="256"/>
                </a:cubicBezTo>
              </a:path>
            </a:pathLst>
          </a:custGeom>
          <a:noFill/>
          <a:ln w="19050">
            <a:solidFill>
              <a:schemeClr val="accent1"/>
            </a:solidFill>
            <a:round/>
            <a:headEnd/>
            <a:tailEnd type="stealth" w="lg" len="lg"/>
          </a:ln>
        </p:spPr>
        <p:txBody>
          <a:bodyPr/>
          <a:lstStyle/>
          <a:p>
            <a:endParaRPr lang="en-US"/>
          </a:p>
        </p:txBody>
      </p:sp>
      <p:sp>
        <p:nvSpPr>
          <p:cNvPr id="88114" name="Freeform 50"/>
          <p:cNvSpPr>
            <a:spLocks/>
          </p:cNvSpPr>
          <p:nvPr/>
        </p:nvSpPr>
        <p:spPr bwMode="auto">
          <a:xfrm rot="18000000" flipV="1">
            <a:off x="2260600" y="2349500"/>
            <a:ext cx="622300" cy="406400"/>
          </a:xfrm>
          <a:custGeom>
            <a:avLst/>
            <a:gdLst>
              <a:gd name="T0" fmla="*/ 2147483647 w 392"/>
              <a:gd name="T1" fmla="*/ 0 h 256"/>
              <a:gd name="T2" fmla="*/ 2147483647 w 392"/>
              <a:gd name="T3" fmla="*/ 2147483647 h 256"/>
              <a:gd name="T4" fmla="*/ 0 w 392"/>
              <a:gd name="T5" fmla="*/ 2147483647 h 256"/>
              <a:gd name="T6" fmla="*/ 0 60000 65536"/>
              <a:gd name="T7" fmla="*/ 0 60000 65536"/>
              <a:gd name="T8" fmla="*/ 0 60000 65536"/>
              <a:gd name="T9" fmla="*/ 0 w 392"/>
              <a:gd name="T10" fmla="*/ 0 h 256"/>
              <a:gd name="T11" fmla="*/ 392 w 392"/>
              <a:gd name="T12" fmla="*/ 256 h 256"/>
            </a:gdLst>
            <a:ahLst/>
            <a:cxnLst>
              <a:cxn ang="T6">
                <a:pos x="T0" y="T1"/>
              </a:cxn>
              <a:cxn ang="T7">
                <a:pos x="T2" y="T3"/>
              </a:cxn>
              <a:cxn ang="T8">
                <a:pos x="T4" y="T5"/>
              </a:cxn>
            </a:cxnLst>
            <a:rect l="T9" t="T10" r="T11" b="T12"/>
            <a:pathLst>
              <a:path w="392" h="256">
                <a:moveTo>
                  <a:pt x="392" y="0"/>
                </a:moveTo>
                <a:cubicBezTo>
                  <a:pt x="300" y="18"/>
                  <a:pt x="209" y="37"/>
                  <a:pt x="144" y="80"/>
                </a:cubicBezTo>
                <a:cubicBezTo>
                  <a:pt x="79" y="123"/>
                  <a:pt x="39" y="189"/>
                  <a:pt x="0" y="256"/>
                </a:cubicBezTo>
              </a:path>
            </a:pathLst>
          </a:custGeom>
          <a:noFill/>
          <a:ln w="19050">
            <a:solidFill>
              <a:schemeClr val="accent1"/>
            </a:solidFill>
            <a:round/>
            <a:headEnd/>
            <a:tailEnd type="stealth" w="lg" len="lg"/>
          </a:ln>
        </p:spPr>
        <p:txBody>
          <a:bodyPr/>
          <a:lstStyle/>
          <a:p>
            <a:endParaRPr lang="en-US"/>
          </a:p>
        </p:txBody>
      </p:sp>
      <p:sp>
        <p:nvSpPr>
          <p:cNvPr id="88115" name="Text Box 51"/>
          <p:cNvSpPr txBox="1">
            <a:spLocks noChangeArrowheads="1"/>
          </p:cNvSpPr>
          <p:nvPr/>
        </p:nvSpPr>
        <p:spPr bwMode="auto">
          <a:xfrm>
            <a:off x="2790825" y="1852613"/>
            <a:ext cx="1019175" cy="701675"/>
          </a:xfrm>
          <a:prstGeom prst="rect">
            <a:avLst/>
          </a:prstGeom>
          <a:noFill/>
          <a:ln w="9525">
            <a:noFill/>
            <a:miter lim="800000"/>
            <a:headEnd/>
            <a:tailEnd/>
          </a:ln>
        </p:spPr>
        <p:txBody>
          <a:bodyPr wrap="none">
            <a:spAutoFit/>
          </a:bodyPr>
          <a:lstStyle/>
          <a:p>
            <a:pPr algn="ctr"/>
            <a:r>
              <a:rPr lang="en-US" sz="2000"/>
              <a:t>Folding</a:t>
            </a:r>
          </a:p>
          <a:p>
            <a:pPr algn="ctr"/>
            <a:r>
              <a:rPr lang="en-US" sz="2000"/>
              <a:t>line</a:t>
            </a:r>
            <a:endParaRPr lang="th-TH" sz="2000"/>
          </a:p>
        </p:txBody>
      </p:sp>
      <p:grpSp>
        <p:nvGrpSpPr>
          <p:cNvPr id="16" name="Group 52"/>
          <p:cNvGrpSpPr>
            <a:grpSpLocks/>
          </p:cNvGrpSpPr>
          <p:nvPr/>
        </p:nvGrpSpPr>
        <p:grpSpPr bwMode="auto">
          <a:xfrm>
            <a:off x="5356225" y="1203325"/>
            <a:ext cx="1612900" cy="2797175"/>
            <a:chOff x="3374" y="798"/>
            <a:chExt cx="1016" cy="1762"/>
          </a:xfrm>
        </p:grpSpPr>
        <p:sp>
          <p:nvSpPr>
            <p:cNvPr id="75812" name="Freeform 53"/>
            <p:cNvSpPr>
              <a:spLocks/>
            </p:cNvSpPr>
            <p:nvPr/>
          </p:nvSpPr>
          <p:spPr bwMode="auto">
            <a:xfrm>
              <a:off x="3374" y="798"/>
              <a:ext cx="1016" cy="1762"/>
            </a:xfrm>
            <a:custGeom>
              <a:avLst/>
              <a:gdLst>
                <a:gd name="T0" fmla="*/ 1 w 1354"/>
                <a:gd name="T1" fmla="*/ 0 h 2349"/>
                <a:gd name="T2" fmla="*/ 2 w 1354"/>
                <a:gd name="T3" fmla="*/ 2 h 2349"/>
                <a:gd name="T4" fmla="*/ 2 w 1354"/>
                <a:gd name="T5" fmla="*/ 2 h 2349"/>
                <a:gd name="T6" fmla="*/ 0 w 1354"/>
                <a:gd name="T7" fmla="*/ 2 h 2349"/>
                <a:gd name="T8" fmla="*/ 1 w 1354"/>
                <a:gd name="T9" fmla="*/ 0 h 2349"/>
                <a:gd name="T10" fmla="*/ 0 60000 65536"/>
                <a:gd name="T11" fmla="*/ 0 60000 65536"/>
                <a:gd name="T12" fmla="*/ 0 60000 65536"/>
                <a:gd name="T13" fmla="*/ 0 60000 65536"/>
                <a:gd name="T14" fmla="*/ 0 60000 65536"/>
                <a:gd name="T15" fmla="*/ 0 w 1354"/>
                <a:gd name="T16" fmla="*/ 0 h 2349"/>
                <a:gd name="T17" fmla="*/ 1354 w 1354"/>
                <a:gd name="T18" fmla="*/ 2349 h 2349"/>
              </a:gdLst>
              <a:ahLst/>
              <a:cxnLst>
                <a:cxn ang="T10">
                  <a:pos x="T0" y="T1"/>
                </a:cxn>
                <a:cxn ang="T11">
                  <a:pos x="T2" y="T3"/>
                </a:cxn>
                <a:cxn ang="T12">
                  <a:pos x="T4" y="T5"/>
                </a:cxn>
                <a:cxn ang="T13">
                  <a:pos x="T6" y="T7"/>
                </a:cxn>
                <a:cxn ang="T14">
                  <a:pos x="T8" y="T9"/>
                </a:cxn>
              </a:cxnLst>
              <a:rect l="T15" t="T16" r="T17" b="T18"/>
              <a:pathLst>
                <a:path w="1354" h="2349">
                  <a:moveTo>
                    <a:pt x="1" y="0"/>
                  </a:moveTo>
                  <a:lnTo>
                    <a:pt x="1353" y="776"/>
                  </a:lnTo>
                  <a:lnTo>
                    <a:pt x="1354" y="2349"/>
                  </a:lnTo>
                  <a:lnTo>
                    <a:pt x="0" y="1569"/>
                  </a:lnTo>
                  <a:lnTo>
                    <a:pt x="1" y="0"/>
                  </a:lnTo>
                  <a:close/>
                </a:path>
              </a:pathLst>
            </a:custGeom>
            <a:solidFill>
              <a:srgbClr val="333399">
                <a:alpha val="39999"/>
              </a:srgbClr>
            </a:solidFill>
            <a:ln w="12700">
              <a:noFill/>
              <a:round/>
              <a:headEnd/>
              <a:tailEnd/>
            </a:ln>
          </p:spPr>
          <p:txBody>
            <a:bodyPr/>
            <a:lstStyle/>
            <a:p>
              <a:endParaRPr lang="en-US"/>
            </a:p>
          </p:txBody>
        </p:sp>
        <p:grpSp>
          <p:nvGrpSpPr>
            <p:cNvPr id="75813" name="Group 54"/>
            <p:cNvGrpSpPr>
              <a:grpSpLocks/>
            </p:cNvGrpSpPr>
            <p:nvPr/>
          </p:nvGrpSpPr>
          <p:grpSpPr bwMode="auto">
            <a:xfrm>
              <a:off x="3640" y="1140"/>
              <a:ext cx="496" cy="1052"/>
              <a:chOff x="1516" y="2964"/>
              <a:chExt cx="496" cy="1052"/>
            </a:xfrm>
          </p:grpSpPr>
          <p:sp>
            <p:nvSpPr>
              <p:cNvPr id="75814" name="Freeform 55"/>
              <p:cNvSpPr>
                <a:spLocks/>
              </p:cNvSpPr>
              <p:nvPr/>
            </p:nvSpPr>
            <p:spPr bwMode="auto">
              <a:xfrm>
                <a:off x="1516" y="2964"/>
                <a:ext cx="496" cy="1052"/>
              </a:xfrm>
              <a:custGeom>
                <a:avLst/>
                <a:gdLst>
                  <a:gd name="T0" fmla="*/ 8 w 496"/>
                  <a:gd name="T1" fmla="*/ 0 h 1052"/>
                  <a:gd name="T2" fmla="*/ 496 w 496"/>
                  <a:gd name="T3" fmla="*/ 282 h 1052"/>
                  <a:gd name="T4" fmla="*/ 496 w 496"/>
                  <a:gd name="T5" fmla="*/ 1052 h 1052"/>
                  <a:gd name="T6" fmla="*/ 198 w 496"/>
                  <a:gd name="T7" fmla="*/ 880 h 1052"/>
                  <a:gd name="T8" fmla="*/ 198 w 496"/>
                  <a:gd name="T9" fmla="*/ 644 h 1052"/>
                  <a:gd name="T10" fmla="*/ 0 w 496"/>
                  <a:gd name="T11" fmla="*/ 528 h 1052"/>
                  <a:gd name="T12" fmla="*/ 8 w 496"/>
                  <a:gd name="T13" fmla="*/ 0 h 1052"/>
                  <a:gd name="T14" fmla="*/ 0 60000 65536"/>
                  <a:gd name="T15" fmla="*/ 0 60000 65536"/>
                  <a:gd name="T16" fmla="*/ 0 60000 65536"/>
                  <a:gd name="T17" fmla="*/ 0 60000 65536"/>
                  <a:gd name="T18" fmla="*/ 0 60000 65536"/>
                  <a:gd name="T19" fmla="*/ 0 60000 65536"/>
                  <a:gd name="T20" fmla="*/ 0 60000 65536"/>
                  <a:gd name="T21" fmla="*/ 0 w 496"/>
                  <a:gd name="T22" fmla="*/ 0 h 1052"/>
                  <a:gd name="T23" fmla="*/ 496 w 496"/>
                  <a:gd name="T24" fmla="*/ 1052 h 10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6" h="1052">
                    <a:moveTo>
                      <a:pt x="8" y="0"/>
                    </a:moveTo>
                    <a:lnTo>
                      <a:pt x="496" y="282"/>
                    </a:lnTo>
                    <a:lnTo>
                      <a:pt x="496" y="1052"/>
                    </a:lnTo>
                    <a:lnTo>
                      <a:pt x="198" y="880"/>
                    </a:lnTo>
                    <a:lnTo>
                      <a:pt x="198" y="644"/>
                    </a:lnTo>
                    <a:lnTo>
                      <a:pt x="0" y="528"/>
                    </a:lnTo>
                    <a:lnTo>
                      <a:pt x="8" y="0"/>
                    </a:lnTo>
                    <a:close/>
                  </a:path>
                </a:pathLst>
              </a:custGeom>
              <a:noFill/>
              <a:ln w="28575">
                <a:solidFill>
                  <a:schemeClr val="tx1"/>
                </a:solidFill>
                <a:round/>
                <a:headEnd/>
                <a:tailEnd/>
              </a:ln>
            </p:spPr>
            <p:txBody>
              <a:bodyPr/>
              <a:lstStyle/>
              <a:p>
                <a:endParaRPr lang="en-US"/>
              </a:p>
            </p:txBody>
          </p:sp>
          <p:sp>
            <p:nvSpPr>
              <p:cNvPr id="75815" name="Line 56"/>
              <p:cNvSpPr>
                <a:spLocks noChangeShapeType="1"/>
              </p:cNvSpPr>
              <p:nvPr/>
            </p:nvSpPr>
            <p:spPr bwMode="auto">
              <a:xfrm flipH="1" flipV="1">
                <a:off x="1520" y="3162"/>
                <a:ext cx="488" cy="281"/>
              </a:xfrm>
              <a:prstGeom prst="line">
                <a:avLst/>
              </a:prstGeom>
              <a:noFill/>
              <a:ln w="28575">
                <a:solidFill>
                  <a:schemeClr val="tx1"/>
                </a:solidFill>
                <a:round/>
                <a:headEnd/>
                <a:tailEnd/>
              </a:ln>
            </p:spPr>
            <p:txBody>
              <a:bodyPr/>
              <a:lstStyle/>
              <a:p>
                <a:endParaRPr lang="en-US"/>
              </a:p>
            </p:txBody>
          </p:sp>
        </p:grpSp>
      </p:grpSp>
      <p:grpSp>
        <p:nvGrpSpPr>
          <p:cNvPr id="18" name="Group 57"/>
          <p:cNvGrpSpPr>
            <a:grpSpLocks/>
          </p:cNvGrpSpPr>
          <p:nvPr/>
        </p:nvGrpSpPr>
        <p:grpSpPr bwMode="auto">
          <a:xfrm>
            <a:off x="6965950" y="4016375"/>
            <a:ext cx="1612900" cy="2797175"/>
            <a:chOff x="4388" y="2570"/>
            <a:chExt cx="1016" cy="1762"/>
          </a:xfrm>
        </p:grpSpPr>
        <p:sp>
          <p:nvSpPr>
            <p:cNvPr id="75807" name="Freeform 58"/>
            <p:cNvSpPr>
              <a:spLocks/>
            </p:cNvSpPr>
            <p:nvPr/>
          </p:nvSpPr>
          <p:spPr bwMode="auto">
            <a:xfrm>
              <a:off x="4388" y="2570"/>
              <a:ext cx="1016" cy="1762"/>
            </a:xfrm>
            <a:custGeom>
              <a:avLst/>
              <a:gdLst>
                <a:gd name="T0" fmla="*/ 1 w 1354"/>
                <a:gd name="T1" fmla="*/ 0 h 2349"/>
                <a:gd name="T2" fmla="*/ 2 w 1354"/>
                <a:gd name="T3" fmla="*/ 2 h 2349"/>
                <a:gd name="T4" fmla="*/ 2 w 1354"/>
                <a:gd name="T5" fmla="*/ 2 h 2349"/>
                <a:gd name="T6" fmla="*/ 0 w 1354"/>
                <a:gd name="T7" fmla="*/ 2 h 2349"/>
                <a:gd name="T8" fmla="*/ 1 w 1354"/>
                <a:gd name="T9" fmla="*/ 0 h 2349"/>
                <a:gd name="T10" fmla="*/ 0 60000 65536"/>
                <a:gd name="T11" fmla="*/ 0 60000 65536"/>
                <a:gd name="T12" fmla="*/ 0 60000 65536"/>
                <a:gd name="T13" fmla="*/ 0 60000 65536"/>
                <a:gd name="T14" fmla="*/ 0 60000 65536"/>
                <a:gd name="T15" fmla="*/ 0 w 1354"/>
                <a:gd name="T16" fmla="*/ 0 h 2349"/>
                <a:gd name="T17" fmla="*/ 1354 w 1354"/>
                <a:gd name="T18" fmla="*/ 2349 h 2349"/>
              </a:gdLst>
              <a:ahLst/>
              <a:cxnLst>
                <a:cxn ang="T10">
                  <a:pos x="T0" y="T1"/>
                </a:cxn>
                <a:cxn ang="T11">
                  <a:pos x="T2" y="T3"/>
                </a:cxn>
                <a:cxn ang="T12">
                  <a:pos x="T4" y="T5"/>
                </a:cxn>
                <a:cxn ang="T13">
                  <a:pos x="T6" y="T7"/>
                </a:cxn>
                <a:cxn ang="T14">
                  <a:pos x="T8" y="T9"/>
                </a:cxn>
              </a:cxnLst>
              <a:rect l="T15" t="T16" r="T17" b="T18"/>
              <a:pathLst>
                <a:path w="1354" h="2349">
                  <a:moveTo>
                    <a:pt x="1" y="0"/>
                  </a:moveTo>
                  <a:lnTo>
                    <a:pt x="1353" y="776"/>
                  </a:lnTo>
                  <a:lnTo>
                    <a:pt x="1354" y="2349"/>
                  </a:lnTo>
                  <a:lnTo>
                    <a:pt x="0" y="1569"/>
                  </a:lnTo>
                  <a:lnTo>
                    <a:pt x="1" y="0"/>
                  </a:lnTo>
                  <a:close/>
                </a:path>
              </a:pathLst>
            </a:custGeom>
            <a:solidFill>
              <a:srgbClr val="FF3300">
                <a:alpha val="39999"/>
              </a:srgbClr>
            </a:solidFill>
            <a:ln w="12700">
              <a:noFill/>
              <a:round/>
              <a:headEnd/>
              <a:tailEnd/>
            </a:ln>
          </p:spPr>
          <p:txBody>
            <a:bodyPr/>
            <a:lstStyle/>
            <a:p>
              <a:endParaRPr lang="en-US"/>
            </a:p>
          </p:txBody>
        </p:sp>
        <p:grpSp>
          <p:nvGrpSpPr>
            <p:cNvPr id="75808" name="Group 59"/>
            <p:cNvGrpSpPr>
              <a:grpSpLocks/>
            </p:cNvGrpSpPr>
            <p:nvPr/>
          </p:nvGrpSpPr>
          <p:grpSpPr bwMode="auto">
            <a:xfrm>
              <a:off x="4576" y="3282"/>
              <a:ext cx="658" cy="544"/>
              <a:chOff x="460" y="1476"/>
              <a:chExt cx="658" cy="544"/>
            </a:xfrm>
          </p:grpSpPr>
          <p:sp>
            <p:nvSpPr>
              <p:cNvPr id="75809" name="Line 60"/>
              <p:cNvSpPr>
                <a:spLocks noChangeShapeType="1"/>
              </p:cNvSpPr>
              <p:nvPr/>
            </p:nvSpPr>
            <p:spPr bwMode="auto">
              <a:xfrm>
                <a:off x="652" y="1728"/>
                <a:ext cx="0" cy="24"/>
              </a:xfrm>
              <a:prstGeom prst="line">
                <a:avLst/>
              </a:prstGeom>
              <a:noFill/>
              <a:ln w="19050">
                <a:solidFill>
                  <a:schemeClr val="tx1"/>
                </a:solidFill>
                <a:round/>
                <a:headEnd/>
                <a:tailEnd/>
              </a:ln>
            </p:spPr>
            <p:txBody>
              <a:bodyPr/>
              <a:lstStyle/>
              <a:p>
                <a:endParaRPr lang="en-US"/>
              </a:p>
            </p:txBody>
          </p:sp>
          <p:sp>
            <p:nvSpPr>
              <p:cNvPr id="75810" name="Freeform 61"/>
              <p:cNvSpPr>
                <a:spLocks/>
              </p:cNvSpPr>
              <p:nvPr/>
            </p:nvSpPr>
            <p:spPr bwMode="auto">
              <a:xfrm>
                <a:off x="460" y="1476"/>
                <a:ext cx="658" cy="544"/>
              </a:xfrm>
              <a:custGeom>
                <a:avLst/>
                <a:gdLst>
                  <a:gd name="T0" fmla="*/ 0 w 658"/>
                  <a:gd name="T1" fmla="*/ 0 h 544"/>
                  <a:gd name="T2" fmla="*/ 0 w 658"/>
                  <a:gd name="T3" fmla="*/ 164 h 544"/>
                  <a:gd name="T4" fmla="*/ 658 w 658"/>
                  <a:gd name="T5" fmla="*/ 544 h 544"/>
                  <a:gd name="T6" fmla="*/ 658 w 658"/>
                  <a:gd name="T7" fmla="*/ 172 h 544"/>
                  <a:gd name="T8" fmla="*/ 492 w 658"/>
                  <a:gd name="T9" fmla="*/ 76 h 544"/>
                  <a:gd name="T10" fmla="*/ 492 w 658"/>
                  <a:gd name="T11" fmla="*/ 280 h 544"/>
                  <a:gd name="T12" fmla="*/ 0 w 658"/>
                  <a:gd name="T13" fmla="*/ 0 h 544"/>
                  <a:gd name="T14" fmla="*/ 0 60000 65536"/>
                  <a:gd name="T15" fmla="*/ 0 60000 65536"/>
                  <a:gd name="T16" fmla="*/ 0 60000 65536"/>
                  <a:gd name="T17" fmla="*/ 0 60000 65536"/>
                  <a:gd name="T18" fmla="*/ 0 60000 65536"/>
                  <a:gd name="T19" fmla="*/ 0 60000 65536"/>
                  <a:gd name="T20" fmla="*/ 0 60000 65536"/>
                  <a:gd name="T21" fmla="*/ 0 w 658"/>
                  <a:gd name="T22" fmla="*/ 0 h 544"/>
                  <a:gd name="T23" fmla="*/ 658 w 658"/>
                  <a:gd name="T24" fmla="*/ 544 h 5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8" h="544">
                    <a:moveTo>
                      <a:pt x="0" y="0"/>
                    </a:moveTo>
                    <a:lnTo>
                      <a:pt x="0" y="164"/>
                    </a:lnTo>
                    <a:lnTo>
                      <a:pt x="658" y="544"/>
                    </a:lnTo>
                    <a:lnTo>
                      <a:pt x="658" y="172"/>
                    </a:lnTo>
                    <a:lnTo>
                      <a:pt x="492" y="76"/>
                    </a:lnTo>
                    <a:lnTo>
                      <a:pt x="492" y="280"/>
                    </a:lnTo>
                    <a:lnTo>
                      <a:pt x="0" y="0"/>
                    </a:lnTo>
                    <a:close/>
                  </a:path>
                </a:pathLst>
              </a:custGeom>
              <a:noFill/>
              <a:ln w="28575">
                <a:solidFill>
                  <a:schemeClr val="tx1"/>
                </a:solidFill>
                <a:round/>
                <a:headEnd/>
                <a:tailEnd/>
              </a:ln>
            </p:spPr>
            <p:txBody>
              <a:bodyPr/>
              <a:lstStyle/>
              <a:p>
                <a:endParaRPr lang="en-US"/>
              </a:p>
            </p:txBody>
          </p:sp>
          <p:sp>
            <p:nvSpPr>
              <p:cNvPr id="75811" name="Line 62"/>
              <p:cNvSpPr>
                <a:spLocks noChangeShapeType="1"/>
              </p:cNvSpPr>
              <p:nvPr/>
            </p:nvSpPr>
            <p:spPr bwMode="auto">
              <a:xfrm>
                <a:off x="652" y="1580"/>
                <a:ext cx="0" cy="116"/>
              </a:xfrm>
              <a:prstGeom prst="line">
                <a:avLst/>
              </a:prstGeom>
              <a:noFill/>
              <a:ln w="19050">
                <a:solidFill>
                  <a:schemeClr val="tx1"/>
                </a:solidFill>
                <a:prstDash val="dash"/>
                <a:round/>
                <a:headEnd/>
                <a:tailEnd/>
              </a:ln>
            </p:spPr>
            <p:txBody>
              <a:bodyPr/>
              <a:lstStyle/>
              <a:p>
                <a:endParaRPr lang="en-US"/>
              </a:p>
            </p:txBody>
          </p:sp>
        </p:grpSp>
      </p:grpSp>
      <p:sp>
        <p:nvSpPr>
          <p:cNvPr id="88127" name="Text Box 63"/>
          <p:cNvSpPr txBox="1">
            <a:spLocks noChangeArrowheads="1"/>
          </p:cNvSpPr>
          <p:nvPr/>
        </p:nvSpPr>
        <p:spPr bwMode="auto">
          <a:xfrm>
            <a:off x="4200525" y="3382963"/>
            <a:ext cx="1019175" cy="701675"/>
          </a:xfrm>
          <a:prstGeom prst="rect">
            <a:avLst/>
          </a:prstGeom>
          <a:noFill/>
          <a:ln w="9525">
            <a:noFill/>
            <a:miter lim="800000"/>
            <a:headEnd/>
            <a:tailEnd/>
          </a:ln>
        </p:spPr>
        <p:txBody>
          <a:bodyPr wrap="none">
            <a:spAutoFit/>
          </a:bodyPr>
          <a:lstStyle/>
          <a:p>
            <a:pPr algn="ctr"/>
            <a:r>
              <a:rPr lang="en-US" sz="2000">
                <a:solidFill>
                  <a:srgbClr val="0000FF"/>
                </a:solidFill>
              </a:rPr>
              <a:t>Folding</a:t>
            </a:r>
          </a:p>
          <a:p>
            <a:pPr algn="ctr"/>
            <a:r>
              <a:rPr lang="en-US" sz="2000">
                <a:solidFill>
                  <a:srgbClr val="0000FF"/>
                </a:solidFill>
              </a:rPr>
              <a:t>line</a:t>
            </a:r>
            <a:endParaRPr lang="th-TH" sz="2000">
              <a:solidFill>
                <a:srgbClr val="0000FF"/>
              </a:solidFill>
            </a:endParaRPr>
          </a:p>
        </p:txBody>
      </p:sp>
      <p:sp>
        <p:nvSpPr>
          <p:cNvPr id="88128" name="Freeform 64"/>
          <p:cNvSpPr>
            <a:spLocks/>
          </p:cNvSpPr>
          <p:nvPr/>
        </p:nvSpPr>
        <p:spPr bwMode="auto">
          <a:xfrm rot="10494251">
            <a:off x="5121275" y="3340100"/>
            <a:ext cx="622300" cy="406400"/>
          </a:xfrm>
          <a:custGeom>
            <a:avLst/>
            <a:gdLst>
              <a:gd name="T0" fmla="*/ 2147483647 w 392"/>
              <a:gd name="T1" fmla="*/ 0 h 256"/>
              <a:gd name="T2" fmla="*/ 2147483647 w 392"/>
              <a:gd name="T3" fmla="*/ 2147483647 h 256"/>
              <a:gd name="T4" fmla="*/ 0 w 392"/>
              <a:gd name="T5" fmla="*/ 2147483647 h 256"/>
              <a:gd name="T6" fmla="*/ 0 60000 65536"/>
              <a:gd name="T7" fmla="*/ 0 60000 65536"/>
              <a:gd name="T8" fmla="*/ 0 60000 65536"/>
              <a:gd name="T9" fmla="*/ 0 w 392"/>
              <a:gd name="T10" fmla="*/ 0 h 256"/>
              <a:gd name="T11" fmla="*/ 392 w 392"/>
              <a:gd name="T12" fmla="*/ 256 h 256"/>
            </a:gdLst>
            <a:ahLst/>
            <a:cxnLst>
              <a:cxn ang="T6">
                <a:pos x="T0" y="T1"/>
              </a:cxn>
              <a:cxn ang="T7">
                <a:pos x="T2" y="T3"/>
              </a:cxn>
              <a:cxn ang="T8">
                <a:pos x="T4" y="T5"/>
              </a:cxn>
            </a:cxnLst>
            <a:rect l="T9" t="T10" r="T11" b="T12"/>
            <a:pathLst>
              <a:path w="392" h="256">
                <a:moveTo>
                  <a:pt x="392" y="0"/>
                </a:moveTo>
                <a:cubicBezTo>
                  <a:pt x="300" y="18"/>
                  <a:pt x="209" y="37"/>
                  <a:pt x="144" y="80"/>
                </a:cubicBezTo>
                <a:cubicBezTo>
                  <a:pt x="79" y="123"/>
                  <a:pt x="39" y="189"/>
                  <a:pt x="0" y="256"/>
                </a:cubicBezTo>
              </a:path>
            </a:pathLst>
          </a:custGeom>
          <a:noFill/>
          <a:ln w="19050">
            <a:solidFill>
              <a:srgbClr val="0000FF"/>
            </a:solidFill>
            <a:round/>
            <a:headEnd/>
            <a:tailEnd type="stealth" w="lg" len="lg"/>
          </a:ln>
        </p:spPr>
        <p:txBody>
          <a:bodyPr/>
          <a:lstStyle/>
          <a:p>
            <a:endParaRPr lang="en-US"/>
          </a:p>
        </p:txBody>
      </p:sp>
      <p:sp>
        <p:nvSpPr>
          <p:cNvPr id="88129" name="Text Box 65"/>
          <p:cNvSpPr txBox="1">
            <a:spLocks noChangeArrowheads="1"/>
          </p:cNvSpPr>
          <p:nvPr/>
        </p:nvSpPr>
        <p:spPr bwMode="auto">
          <a:xfrm>
            <a:off x="5867400" y="5697538"/>
            <a:ext cx="1019175" cy="701675"/>
          </a:xfrm>
          <a:prstGeom prst="rect">
            <a:avLst/>
          </a:prstGeom>
          <a:noFill/>
          <a:ln w="9525">
            <a:noFill/>
            <a:miter lim="800000"/>
            <a:headEnd/>
            <a:tailEnd/>
          </a:ln>
        </p:spPr>
        <p:txBody>
          <a:bodyPr wrap="none">
            <a:spAutoFit/>
          </a:bodyPr>
          <a:lstStyle/>
          <a:p>
            <a:pPr algn="ctr"/>
            <a:r>
              <a:rPr lang="en-US" sz="2000">
                <a:solidFill>
                  <a:srgbClr val="0000FF"/>
                </a:solidFill>
              </a:rPr>
              <a:t>Folding</a:t>
            </a:r>
          </a:p>
          <a:p>
            <a:pPr algn="ctr"/>
            <a:r>
              <a:rPr lang="en-US" sz="2000">
                <a:solidFill>
                  <a:srgbClr val="0000FF"/>
                </a:solidFill>
              </a:rPr>
              <a:t>line</a:t>
            </a:r>
            <a:endParaRPr lang="th-TH" sz="2000">
              <a:solidFill>
                <a:srgbClr val="0000FF"/>
              </a:solidFill>
            </a:endParaRPr>
          </a:p>
        </p:txBody>
      </p:sp>
      <p:sp>
        <p:nvSpPr>
          <p:cNvPr id="88130" name="Freeform 66"/>
          <p:cNvSpPr>
            <a:spLocks/>
          </p:cNvSpPr>
          <p:nvPr/>
        </p:nvSpPr>
        <p:spPr bwMode="auto">
          <a:xfrm rot="6011497" flipV="1">
            <a:off x="6369050" y="5283200"/>
            <a:ext cx="622300" cy="406400"/>
          </a:xfrm>
          <a:custGeom>
            <a:avLst/>
            <a:gdLst>
              <a:gd name="T0" fmla="*/ 2147483647 w 392"/>
              <a:gd name="T1" fmla="*/ 0 h 256"/>
              <a:gd name="T2" fmla="*/ 2147483647 w 392"/>
              <a:gd name="T3" fmla="*/ 2147483647 h 256"/>
              <a:gd name="T4" fmla="*/ 0 w 392"/>
              <a:gd name="T5" fmla="*/ 2147483647 h 256"/>
              <a:gd name="T6" fmla="*/ 0 60000 65536"/>
              <a:gd name="T7" fmla="*/ 0 60000 65536"/>
              <a:gd name="T8" fmla="*/ 0 60000 65536"/>
              <a:gd name="T9" fmla="*/ 0 w 392"/>
              <a:gd name="T10" fmla="*/ 0 h 256"/>
              <a:gd name="T11" fmla="*/ 392 w 392"/>
              <a:gd name="T12" fmla="*/ 256 h 256"/>
            </a:gdLst>
            <a:ahLst/>
            <a:cxnLst>
              <a:cxn ang="T6">
                <a:pos x="T0" y="T1"/>
              </a:cxn>
              <a:cxn ang="T7">
                <a:pos x="T2" y="T3"/>
              </a:cxn>
              <a:cxn ang="T8">
                <a:pos x="T4" y="T5"/>
              </a:cxn>
            </a:cxnLst>
            <a:rect l="T9" t="T10" r="T11" b="T12"/>
            <a:pathLst>
              <a:path w="392" h="256">
                <a:moveTo>
                  <a:pt x="392" y="0"/>
                </a:moveTo>
                <a:cubicBezTo>
                  <a:pt x="300" y="18"/>
                  <a:pt x="209" y="37"/>
                  <a:pt x="144" y="80"/>
                </a:cubicBezTo>
                <a:cubicBezTo>
                  <a:pt x="79" y="123"/>
                  <a:pt x="39" y="189"/>
                  <a:pt x="0" y="256"/>
                </a:cubicBezTo>
              </a:path>
            </a:pathLst>
          </a:custGeom>
          <a:noFill/>
          <a:ln w="19050">
            <a:solidFill>
              <a:srgbClr val="0000FF"/>
            </a:solidFill>
            <a:round/>
            <a:headEnd/>
            <a:tailEnd type="stealth" w="lg" len="lg"/>
          </a:ln>
        </p:spPr>
        <p:txBody>
          <a:bodyPr/>
          <a:lstStyle/>
          <a:p>
            <a:endParaRPr lang="en-US"/>
          </a:p>
        </p:txBody>
      </p:sp>
      <p:sp>
        <p:nvSpPr>
          <p:cNvPr id="88132" name="Line 68"/>
          <p:cNvSpPr>
            <a:spLocks noChangeShapeType="1"/>
          </p:cNvSpPr>
          <p:nvPr/>
        </p:nvSpPr>
        <p:spPr bwMode="auto">
          <a:xfrm flipH="1">
            <a:off x="561975" y="4029075"/>
            <a:ext cx="1647825" cy="952500"/>
          </a:xfrm>
          <a:prstGeom prst="line">
            <a:avLst/>
          </a:prstGeom>
          <a:noFill/>
          <a:ln w="38100">
            <a:solidFill>
              <a:srgbClr val="FFFF00"/>
            </a:solidFill>
            <a:round/>
            <a:headEnd/>
            <a:tailEnd/>
          </a:ln>
        </p:spPr>
        <p:txBody>
          <a:bodyPr/>
          <a:lstStyle/>
          <a:p>
            <a:endParaRPr lang="en-US"/>
          </a:p>
        </p:txBody>
      </p:sp>
      <p:sp>
        <p:nvSpPr>
          <p:cNvPr id="88135" name="Text Box 71"/>
          <p:cNvSpPr txBox="1">
            <a:spLocks noChangeArrowheads="1"/>
          </p:cNvSpPr>
          <p:nvPr/>
        </p:nvSpPr>
        <p:spPr bwMode="auto">
          <a:xfrm rot="-2354017">
            <a:off x="0" y="4811713"/>
            <a:ext cx="646113" cy="519112"/>
          </a:xfrm>
          <a:prstGeom prst="rect">
            <a:avLst/>
          </a:prstGeom>
          <a:noFill/>
          <a:ln w="9525">
            <a:noFill/>
            <a:miter lim="800000"/>
            <a:headEnd/>
            <a:tailEnd/>
          </a:ln>
        </p:spPr>
        <p:txBody>
          <a:bodyPr wrap="none">
            <a:spAutoFit/>
          </a:bodyPr>
          <a:lstStyle/>
          <a:p>
            <a:r>
              <a:rPr lang="en-US">
                <a:sym typeface="Wingdings" pitchFamily="2" charset="2"/>
              </a:rPr>
              <a:t></a:t>
            </a:r>
          </a:p>
        </p:txBody>
      </p:sp>
      <p:sp>
        <p:nvSpPr>
          <p:cNvPr id="88137" name="Line 73"/>
          <p:cNvSpPr>
            <a:spLocks noChangeShapeType="1"/>
          </p:cNvSpPr>
          <p:nvPr/>
        </p:nvSpPr>
        <p:spPr bwMode="auto">
          <a:xfrm flipV="1">
            <a:off x="6934200" y="3048000"/>
            <a:ext cx="1689100" cy="952500"/>
          </a:xfrm>
          <a:prstGeom prst="line">
            <a:avLst/>
          </a:prstGeom>
          <a:noFill/>
          <a:ln w="38100">
            <a:solidFill>
              <a:srgbClr val="66FF33"/>
            </a:solidFill>
            <a:round/>
            <a:headEnd/>
            <a:tailEnd/>
          </a:ln>
        </p:spPr>
        <p:txBody>
          <a:bodyPr/>
          <a:lstStyle/>
          <a:p>
            <a:endParaRPr lang="en-US"/>
          </a:p>
        </p:txBody>
      </p:sp>
      <p:sp>
        <p:nvSpPr>
          <p:cNvPr id="88136" name="Text Box 72"/>
          <p:cNvSpPr txBox="1">
            <a:spLocks noChangeArrowheads="1"/>
          </p:cNvSpPr>
          <p:nvPr/>
        </p:nvSpPr>
        <p:spPr bwMode="auto">
          <a:xfrm rot="7678260" flipH="1">
            <a:off x="8624094" y="2609056"/>
            <a:ext cx="568325" cy="519113"/>
          </a:xfrm>
          <a:prstGeom prst="rect">
            <a:avLst/>
          </a:prstGeom>
          <a:noFill/>
          <a:ln w="9525">
            <a:noFill/>
            <a:miter lim="800000"/>
            <a:headEnd/>
            <a:tailEnd/>
          </a:ln>
        </p:spPr>
        <p:txBody>
          <a:bodyPr>
            <a:spAutoFit/>
          </a:bodyPr>
          <a:lstStyle/>
          <a:p>
            <a:r>
              <a:rPr lang="en-US">
                <a:sym typeface="Wingdings" pitchFamily="2" charset="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8095"/>
                                        </p:tgtEl>
                                        <p:attrNameLst>
                                          <p:attrName>style.visibility</p:attrName>
                                        </p:attrNameLst>
                                      </p:cBhvr>
                                      <p:to>
                                        <p:strVal val="visible"/>
                                      </p:to>
                                    </p:set>
                                    <p:animEffect transition="in" filter="fade">
                                      <p:cBhvr>
                                        <p:cTn id="7" dur="1000"/>
                                        <p:tgtEl>
                                          <p:spTgt spid="8809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8115"/>
                                        </p:tgtEl>
                                        <p:attrNameLst>
                                          <p:attrName>style.visibility</p:attrName>
                                        </p:attrNameLst>
                                      </p:cBhvr>
                                      <p:to>
                                        <p:strVal val="visible"/>
                                      </p:to>
                                    </p:set>
                                    <p:animEffect transition="in" filter="fade">
                                      <p:cBhvr>
                                        <p:cTn id="11" dur="1000"/>
                                        <p:tgtEl>
                                          <p:spTgt spid="88115"/>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88114"/>
                                        </p:tgtEl>
                                        <p:attrNameLst>
                                          <p:attrName>style.visibility</p:attrName>
                                        </p:attrNameLst>
                                      </p:cBhvr>
                                      <p:to>
                                        <p:strVal val="visible"/>
                                      </p:to>
                                    </p:set>
                                    <p:animEffect transition="in" filter="wipe(right)">
                                      <p:cBhvr>
                                        <p:cTn id="15" dur="1000"/>
                                        <p:tgtEl>
                                          <p:spTgt spid="8811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8112"/>
                                        </p:tgtEl>
                                        <p:attrNameLst>
                                          <p:attrName>style.visibility</p:attrName>
                                        </p:attrNameLst>
                                      </p:cBhvr>
                                      <p:to>
                                        <p:strVal val="visible"/>
                                      </p:to>
                                    </p:set>
                                    <p:animEffect transition="in" filter="fade">
                                      <p:cBhvr>
                                        <p:cTn id="19" dur="1000"/>
                                        <p:tgtEl>
                                          <p:spTgt spid="88112"/>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88113"/>
                                        </p:tgtEl>
                                        <p:attrNameLst>
                                          <p:attrName>style.visibility</p:attrName>
                                        </p:attrNameLst>
                                      </p:cBhvr>
                                      <p:to>
                                        <p:strVal val="visible"/>
                                      </p:to>
                                    </p:set>
                                    <p:animEffect transition="in" filter="wipe(right)">
                                      <p:cBhvr>
                                        <p:cTn id="23" dur="1000"/>
                                        <p:tgtEl>
                                          <p:spTgt spid="88113"/>
                                        </p:tgtEl>
                                      </p:cBhvr>
                                    </p:animEffect>
                                  </p:childTnLst>
                                </p:cTn>
                              </p:par>
                            </p:childTnLst>
                          </p:cTn>
                        </p:par>
                        <p:par>
                          <p:cTn id="24" fill="hold">
                            <p:stCondLst>
                              <p:cond delay="5000"/>
                            </p:stCondLst>
                            <p:childTnLst>
                              <p:par>
                                <p:cTn id="25" presetID="22" presetClass="entr" presetSubtype="2" fill="hold" grpId="0" nodeType="afterEffect">
                                  <p:stCondLst>
                                    <p:cond delay="0"/>
                                  </p:stCondLst>
                                  <p:childTnLst>
                                    <p:set>
                                      <p:cBhvr>
                                        <p:cTn id="26" dur="1" fill="hold">
                                          <p:stCondLst>
                                            <p:cond delay="0"/>
                                          </p:stCondLst>
                                        </p:cTn>
                                        <p:tgtEl>
                                          <p:spTgt spid="88132"/>
                                        </p:tgtEl>
                                        <p:attrNameLst>
                                          <p:attrName>style.visibility</p:attrName>
                                        </p:attrNameLst>
                                      </p:cBhvr>
                                      <p:to>
                                        <p:strVal val="visible"/>
                                      </p:to>
                                    </p:set>
                                    <p:animEffect transition="in" filter="wipe(right)">
                                      <p:cBhvr>
                                        <p:cTn id="27" dur="1000"/>
                                        <p:tgtEl>
                                          <p:spTgt spid="88132"/>
                                        </p:tgtEl>
                                      </p:cBhvr>
                                    </p:animEffect>
                                  </p:childTnLst>
                                </p:cTn>
                              </p:par>
                            </p:childTnLst>
                          </p:cTn>
                        </p:par>
                        <p:par>
                          <p:cTn id="28" fill="hold">
                            <p:stCondLst>
                              <p:cond delay="6000"/>
                            </p:stCondLst>
                            <p:childTnLst>
                              <p:par>
                                <p:cTn id="29" presetID="12" presetClass="entr" presetSubtype="8" fill="hold" grpId="0" nodeType="afterEffect">
                                  <p:stCondLst>
                                    <p:cond delay="0"/>
                                  </p:stCondLst>
                                  <p:childTnLst>
                                    <p:set>
                                      <p:cBhvr>
                                        <p:cTn id="30" dur="1" fill="hold">
                                          <p:stCondLst>
                                            <p:cond delay="0"/>
                                          </p:stCondLst>
                                        </p:cTn>
                                        <p:tgtEl>
                                          <p:spTgt spid="88135"/>
                                        </p:tgtEl>
                                        <p:attrNameLst>
                                          <p:attrName>style.visibility</p:attrName>
                                        </p:attrNameLst>
                                      </p:cBhvr>
                                      <p:to>
                                        <p:strVal val="visible"/>
                                      </p:to>
                                    </p:set>
                                    <p:animEffect transition="in" filter="slide(fromLeft)">
                                      <p:cBhvr>
                                        <p:cTn id="31" dur="1000"/>
                                        <p:tgtEl>
                                          <p:spTgt spid="88135"/>
                                        </p:tgtEl>
                                      </p:cBhvr>
                                    </p:animEffect>
                                  </p:childTnLst>
                                </p:cTn>
                              </p:par>
                            </p:childTnLst>
                          </p:cTn>
                        </p:par>
                      </p:childTnLst>
                    </p:cTn>
                  </p:par>
                  <p:par>
                    <p:cTn id="32" fill="hold">
                      <p:stCondLst>
                        <p:cond delay="indefinite"/>
                      </p:stCondLst>
                      <p:childTnLst>
                        <p:par>
                          <p:cTn id="33" fill="hold">
                            <p:stCondLst>
                              <p:cond delay="0"/>
                            </p:stCondLst>
                            <p:childTnLst>
                              <p:par>
                                <p:cTn id="34" presetID="56" presetClass="path" presetSubtype="0" fill="hold" grpId="1" nodeType="clickEffect">
                                  <p:stCondLst>
                                    <p:cond delay="0"/>
                                  </p:stCondLst>
                                  <p:childTnLst>
                                    <p:animMotion origin="layout" path="M -3.05556E-6 0.00417 L 0.20521 -0.15278 " pathEditMode="relative" rAng="0" ptsTypes="AA">
                                      <p:cBhvr>
                                        <p:cTn id="35" dur="2000" fill="hold"/>
                                        <p:tgtEl>
                                          <p:spTgt spid="88135"/>
                                        </p:tgtEl>
                                        <p:attrNameLst>
                                          <p:attrName>ppt_x</p:attrName>
                                          <p:attrName>ppt_y</p:attrName>
                                        </p:attrNameLst>
                                      </p:cBhvr>
                                      <p:rCtr x="103" y="-78"/>
                                    </p:animMotion>
                                  </p:childTnLst>
                                </p:cTn>
                              </p:par>
                              <p:par>
                                <p:cTn id="36" presetID="3" presetClass="emph" presetSubtype="2" fill="hold" grpId="2" nodeType="withEffect">
                                  <p:stCondLst>
                                    <p:cond delay="0"/>
                                  </p:stCondLst>
                                  <p:childTnLst>
                                    <p:animClr clrSpc="rgb" dir="cw">
                                      <p:cBhvr override="childStyle">
                                        <p:cTn id="37" dur="500" fill="hold"/>
                                        <p:tgtEl>
                                          <p:spTgt spid="88135"/>
                                        </p:tgtEl>
                                        <p:attrNameLst>
                                          <p:attrName>style.color</p:attrName>
                                        </p:attrNameLst>
                                      </p:cBhvr>
                                      <p:to>
                                        <a:schemeClr val="bg1"/>
                                      </p:to>
                                    </p:animClr>
                                  </p:childTnLst>
                                </p:cTn>
                              </p:par>
                              <p:par>
                                <p:cTn id="38" presetID="7" presetClass="emph" presetSubtype="2" fill="hold" nodeType="withEffect">
                                  <p:stCondLst>
                                    <p:cond delay="0"/>
                                  </p:stCondLst>
                                  <p:childTnLst>
                                    <p:animClr clrSpc="rgb" dir="cw">
                                      <p:cBhvr>
                                        <p:cTn id="39" dur="2000" fill="hold"/>
                                        <p:tgtEl>
                                          <p:spTgt spid="88132"/>
                                        </p:tgtEl>
                                        <p:attrNameLst>
                                          <p:attrName>stroke.color</p:attrName>
                                        </p:attrNameLst>
                                      </p:cBhvr>
                                      <p:to>
                                        <a:schemeClr val="bg1"/>
                                      </p:to>
                                    </p:animClr>
                                    <p:set>
                                      <p:cBhvr>
                                        <p:cTn id="40" dur="2000" fill="hold"/>
                                        <p:tgtEl>
                                          <p:spTgt spid="88132"/>
                                        </p:tgtEl>
                                        <p:attrNameLst>
                                          <p:attrName>stroke.on</p:attrName>
                                        </p:attrNameLst>
                                      </p:cBhvr>
                                      <p:to>
                                        <p:strVal val="true"/>
                                      </p:to>
                                    </p:set>
                                  </p:childTnLst>
                                </p:cTn>
                              </p:par>
                            </p:childTnLst>
                          </p:cTn>
                        </p:par>
                        <p:par>
                          <p:cTn id="41" fill="hold">
                            <p:stCondLst>
                              <p:cond delay="2000"/>
                            </p:stCondLst>
                            <p:childTnLst>
                              <p:par>
                                <p:cTn id="42" presetID="10" presetClass="exit" presetSubtype="0" fill="hold" grpId="3" nodeType="afterEffect">
                                  <p:stCondLst>
                                    <p:cond delay="0"/>
                                  </p:stCondLst>
                                  <p:childTnLst>
                                    <p:animEffect transition="out" filter="fade">
                                      <p:cBhvr>
                                        <p:cTn id="43" dur="1000"/>
                                        <p:tgtEl>
                                          <p:spTgt spid="88135"/>
                                        </p:tgtEl>
                                      </p:cBhvr>
                                    </p:animEffect>
                                    <p:set>
                                      <p:cBhvr>
                                        <p:cTn id="44" dur="1" fill="hold">
                                          <p:stCondLst>
                                            <p:cond delay="999"/>
                                          </p:stCondLst>
                                        </p:cTn>
                                        <p:tgtEl>
                                          <p:spTgt spid="8813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2000"/>
                                        <p:tgtEl>
                                          <p:spTgt spid="88115"/>
                                        </p:tgtEl>
                                      </p:cBhvr>
                                    </p:animEffect>
                                    <p:set>
                                      <p:cBhvr>
                                        <p:cTn id="49" dur="1" fill="hold">
                                          <p:stCondLst>
                                            <p:cond delay="1999"/>
                                          </p:stCondLst>
                                        </p:cTn>
                                        <p:tgtEl>
                                          <p:spTgt spid="881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2000"/>
                                        <p:tgtEl>
                                          <p:spTgt spid="88114"/>
                                        </p:tgtEl>
                                      </p:cBhvr>
                                    </p:animEffect>
                                    <p:set>
                                      <p:cBhvr>
                                        <p:cTn id="52" dur="1" fill="hold">
                                          <p:stCondLst>
                                            <p:cond delay="1999"/>
                                          </p:stCondLst>
                                        </p:cTn>
                                        <p:tgtEl>
                                          <p:spTgt spid="88114"/>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2000"/>
                                        <p:tgtEl>
                                          <p:spTgt spid="88113"/>
                                        </p:tgtEl>
                                      </p:cBhvr>
                                    </p:animEffect>
                                    <p:set>
                                      <p:cBhvr>
                                        <p:cTn id="55" dur="1" fill="hold">
                                          <p:stCondLst>
                                            <p:cond delay="1999"/>
                                          </p:stCondLst>
                                        </p:cTn>
                                        <p:tgtEl>
                                          <p:spTgt spid="88113"/>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2000"/>
                                        <p:tgtEl>
                                          <p:spTgt spid="88112"/>
                                        </p:tgtEl>
                                      </p:cBhvr>
                                    </p:animEffect>
                                    <p:set>
                                      <p:cBhvr>
                                        <p:cTn id="58" dur="1" fill="hold">
                                          <p:stCondLst>
                                            <p:cond delay="1999"/>
                                          </p:stCondLst>
                                        </p:cTn>
                                        <p:tgtEl>
                                          <p:spTgt spid="8811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2000"/>
                                        <p:tgtEl>
                                          <p:spTgt spid="7"/>
                                        </p:tgtEl>
                                      </p:cBhvr>
                                    </p:animEffect>
                                    <p:set>
                                      <p:cBhvr>
                                        <p:cTn id="63" dur="1" fill="hold">
                                          <p:stCondLst>
                                            <p:cond delay="1999"/>
                                          </p:stCondLst>
                                        </p:cTn>
                                        <p:tgtEl>
                                          <p:spTgt spid="7"/>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2000"/>
                                        <p:tgtEl>
                                          <p:spTgt spid="4"/>
                                        </p:tgtEl>
                                      </p:cBhvr>
                                    </p:animEffect>
                                  </p:childTnLst>
                                </p:cTn>
                              </p:par>
                              <p:par>
                                <p:cTn id="67" presetID="10" presetClass="exit" presetSubtype="0" fill="hold" nodeType="withEffect">
                                  <p:stCondLst>
                                    <p:cond delay="500"/>
                                  </p:stCondLst>
                                  <p:childTnLst>
                                    <p:animEffect transition="out" filter="fade">
                                      <p:cBhvr>
                                        <p:cTn id="68" dur="2000"/>
                                        <p:tgtEl>
                                          <p:spTgt spid="9"/>
                                        </p:tgtEl>
                                      </p:cBhvr>
                                    </p:animEffect>
                                    <p:set>
                                      <p:cBhvr>
                                        <p:cTn id="69" dur="1" fill="hold">
                                          <p:stCondLst>
                                            <p:cond delay="1999"/>
                                          </p:stCondLst>
                                        </p:cTn>
                                        <p:tgtEl>
                                          <p:spTgt spid="9"/>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2000"/>
                                        <p:tgtEl>
                                          <p:spTgt spid="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8111"/>
                                        </p:tgtEl>
                                        <p:attrNameLst>
                                          <p:attrName>style.visibility</p:attrName>
                                        </p:attrNameLst>
                                      </p:cBhvr>
                                      <p:to>
                                        <p:strVal val="visible"/>
                                      </p:to>
                                    </p:set>
                                    <p:animEffect transition="in" filter="fade">
                                      <p:cBhvr>
                                        <p:cTn id="77" dur="1000"/>
                                        <p:tgtEl>
                                          <p:spTgt spid="88111"/>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88127"/>
                                        </p:tgtEl>
                                        <p:attrNameLst>
                                          <p:attrName>style.visibility</p:attrName>
                                        </p:attrNameLst>
                                      </p:cBhvr>
                                      <p:to>
                                        <p:strVal val="visible"/>
                                      </p:to>
                                    </p:set>
                                    <p:animEffect transition="in" filter="fade">
                                      <p:cBhvr>
                                        <p:cTn id="81" dur="1000"/>
                                        <p:tgtEl>
                                          <p:spTgt spid="88127"/>
                                        </p:tgtEl>
                                      </p:cBhvr>
                                    </p:animEffect>
                                  </p:childTnLst>
                                </p:cTn>
                              </p:par>
                            </p:childTnLst>
                          </p:cTn>
                        </p:par>
                        <p:par>
                          <p:cTn id="82" fill="hold">
                            <p:stCondLst>
                              <p:cond delay="2000"/>
                            </p:stCondLst>
                            <p:childTnLst>
                              <p:par>
                                <p:cTn id="83" presetID="22" presetClass="entr" presetSubtype="8" fill="hold" grpId="0" nodeType="afterEffect">
                                  <p:stCondLst>
                                    <p:cond delay="0"/>
                                  </p:stCondLst>
                                  <p:childTnLst>
                                    <p:set>
                                      <p:cBhvr>
                                        <p:cTn id="84" dur="1" fill="hold">
                                          <p:stCondLst>
                                            <p:cond delay="0"/>
                                          </p:stCondLst>
                                        </p:cTn>
                                        <p:tgtEl>
                                          <p:spTgt spid="88128"/>
                                        </p:tgtEl>
                                        <p:attrNameLst>
                                          <p:attrName>style.visibility</p:attrName>
                                        </p:attrNameLst>
                                      </p:cBhvr>
                                      <p:to>
                                        <p:strVal val="visible"/>
                                      </p:to>
                                    </p:set>
                                    <p:animEffect transition="in" filter="wipe(left)">
                                      <p:cBhvr>
                                        <p:cTn id="85" dur="1000"/>
                                        <p:tgtEl>
                                          <p:spTgt spid="88128"/>
                                        </p:tgtEl>
                                      </p:cBhvr>
                                    </p:animEffect>
                                  </p:childTnLst>
                                </p:cTn>
                              </p:par>
                            </p:childTnLst>
                          </p:cTn>
                        </p:par>
                        <p:par>
                          <p:cTn id="86" fill="hold">
                            <p:stCondLst>
                              <p:cond delay="3000"/>
                            </p:stCondLst>
                            <p:childTnLst>
                              <p:par>
                                <p:cTn id="87" presetID="10" presetClass="entr" presetSubtype="0" fill="hold" grpId="0" nodeType="afterEffect">
                                  <p:stCondLst>
                                    <p:cond delay="0"/>
                                  </p:stCondLst>
                                  <p:childTnLst>
                                    <p:set>
                                      <p:cBhvr>
                                        <p:cTn id="88" dur="1" fill="hold">
                                          <p:stCondLst>
                                            <p:cond delay="0"/>
                                          </p:stCondLst>
                                        </p:cTn>
                                        <p:tgtEl>
                                          <p:spTgt spid="88129"/>
                                        </p:tgtEl>
                                        <p:attrNameLst>
                                          <p:attrName>style.visibility</p:attrName>
                                        </p:attrNameLst>
                                      </p:cBhvr>
                                      <p:to>
                                        <p:strVal val="visible"/>
                                      </p:to>
                                    </p:set>
                                    <p:animEffect transition="in" filter="fade">
                                      <p:cBhvr>
                                        <p:cTn id="89" dur="1000"/>
                                        <p:tgtEl>
                                          <p:spTgt spid="88129"/>
                                        </p:tgtEl>
                                      </p:cBhvr>
                                    </p:animEffect>
                                  </p:childTnLst>
                                </p:cTn>
                              </p:par>
                            </p:childTnLst>
                          </p:cTn>
                        </p:par>
                        <p:par>
                          <p:cTn id="90" fill="hold">
                            <p:stCondLst>
                              <p:cond delay="4000"/>
                            </p:stCondLst>
                            <p:childTnLst>
                              <p:par>
                                <p:cTn id="91" presetID="22" presetClass="entr" presetSubtype="8" fill="hold" grpId="0" nodeType="afterEffect">
                                  <p:stCondLst>
                                    <p:cond delay="0"/>
                                  </p:stCondLst>
                                  <p:childTnLst>
                                    <p:set>
                                      <p:cBhvr>
                                        <p:cTn id="92" dur="1" fill="hold">
                                          <p:stCondLst>
                                            <p:cond delay="0"/>
                                          </p:stCondLst>
                                        </p:cTn>
                                        <p:tgtEl>
                                          <p:spTgt spid="88130"/>
                                        </p:tgtEl>
                                        <p:attrNameLst>
                                          <p:attrName>style.visibility</p:attrName>
                                        </p:attrNameLst>
                                      </p:cBhvr>
                                      <p:to>
                                        <p:strVal val="visible"/>
                                      </p:to>
                                    </p:set>
                                    <p:animEffect transition="in" filter="wipe(left)">
                                      <p:cBhvr>
                                        <p:cTn id="93" dur="1000"/>
                                        <p:tgtEl>
                                          <p:spTgt spid="88130"/>
                                        </p:tgtEl>
                                      </p:cBhvr>
                                    </p:animEffect>
                                  </p:childTnLst>
                                </p:cTn>
                              </p:par>
                            </p:childTnLst>
                          </p:cTn>
                        </p:par>
                        <p:par>
                          <p:cTn id="94" fill="hold">
                            <p:stCondLst>
                              <p:cond delay="5000"/>
                            </p:stCondLst>
                            <p:childTnLst>
                              <p:par>
                                <p:cTn id="95" presetID="22" presetClass="entr" presetSubtype="8" fill="hold" grpId="0" nodeType="afterEffect">
                                  <p:stCondLst>
                                    <p:cond delay="0"/>
                                  </p:stCondLst>
                                  <p:childTnLst>
                                    <p:set>
                                      <p:cBhvr>
                                        <p:cTn id="96" dur="1" fill="hold">
                                          <p:stCondLst>
                                            <p:cond delay="0"/>
                                          </p:stCondLst>
                                        </p:cTn>
                                        <p:tgtEl>
                                          <p:spTgt spid="88137"/>
                                        </p:tgtEl>
                                        <p:attrNameLst>
                                          <p:attrName>style.visibility</p:attrName>
                                        </p:attrNameLst>
                                      </p:cBhvr>
                                      <p:to>
                                        <p:strVal val="visible"/>
                                      </p:to>
                                    </p:set>
                                    <p:animEffect transition="in" filter="wipe(left)">
                                      <p:cBhvr>
                                        <p:cTn id="97" dur="1000"/>
                                        <p:tgtEl>
                                          <p:spTgt spid="88137"/>
                                        </p:tgtEl>
                                      </p:cBhvr>
                                    </p:animEffect>
                                  </p:childTnLst>
                                </p:cTn>
                              </p:par>
                            </p:childTnLst>
                          </p:cTn>
                        </p:par>
                        <p:par>
                          <p:cTn id="98" fill="hold">
                            <p:stCondLst>
                              <p:cond delay="6000"/>
                            </p:stCondLst>
                            <p:childTnLst>
                              <p:par>
                                <p:cTn id="99" presetID="12" presetClass="entr" presetSubtype="2" fill="hold" grpId="0" nodeType="afterEffect">
                                  <p:stCondLst>
                                    <p:cond delay="0"/>
                                  </p:stCondLst>
                                  <p:childTnLst>
                                    <p:set>
                                      <p:cBhvr>
                                        <p:cTn id="100" dur="1" fill="hold">
                                          <p:stCondLst>
                                            <p:cond delay="0"/>
                                          </p:stCondLst>
                                        </p:cTn>
                                        <p:tgtEl>
                                          <p:spTgt spid="88136"/>
                                        </p:tgtEl>
                                        <p:attrNameLst>
                                          <p:attrName>style.visibility</p:attrName>
                                        </p:attrNameLst>
                                      </p:cBhvr>
                                      <p:to>
                                        <p:strVal val="visible"/>
                                      </p:to>
                                    </p:set>
                                    <p:animEffect transition="in" filter="slide(fromRight)">
                                      <p:cBhvr>
                                        <p:cTn id="101" dur="1000"/>
                                        <p:tgtEl>
                                          <p:spTgt spid="88136"/>
                                        </p:tgtEl>
                                      </p:cBhvr>
                                    </p:animEffect>
                                  </p:childTnLst>
                                </p:cTn>
                              </p:par>
                            </p:childTnLst>
                          </p:cTn>
                        </p:par>
                      </p:childTnLst>
                    </p:cTn>
                  </p:par>
                  <p:par>
                    <p:cTn id="102" fill="hold">
                      <p:stCondLst>
                        <p:cond delay="indefinite"/>
                      </p:stCondLst>
                      <p:childTnLst>
                        <p:par>
                          <p:cTn id="103" fill="hold">
                            <p:stCondLst>
                              <p:cond delay="0"/>
                            </p:stCondLst>
                            <p:childTnLst>
                              <p:par>
                                <p:cTn id="104" presetID="56" presetClass="path" presetSubtype="0" fill="hold" grpId="1" nodeType="clickEffect">
                                  <p:stCondLst>
                                    <p:cond delay="0"/>
                                  </p:stCondLst>
                                  <p:childTnLst>
                                    <p:animMotion origin="layout" path="M -0.00139 0.0037 L -0.21285 0.16713 " pathEditMode="relative" rAng="0" ptsTypes="AA">
                                      <p:cBhvr>
                                        <p:cTn id="105" dur="2000" fill="hold"/>
                                        <p:tgtEl>
                                          <p:spTgt spid="88136"/>
                                        </p:tgtEl>
                                        <p:attrNameLst>
                                          <p:attrName>ppt_x</p:attrName>
                                          <p:attrName>ppt_y</p:attrName>
                                        </p:attrNameLst>
                                      </p:cBhvr>
                                      <p:rCtr x="-106" y="82"/>
                                    </p:animMotion>
                                  </p:childTnLst>
                                </p:cTn>
                              </p:par>
                              <p:par>
                                <p:cTn id="106" presetID="3" presetClass="emph" presetSubtype="2" fill="hold" grpId="2" nodeType="withEffect">
                                  <p:stCondLst>
                                    <p:cond delay="0"/>
                                  </p:stCondLst>
                                  <p:childTnLst>
                                    <p:animClr clrSpc="rgb" dir="cw">
                                      <p:cBhvr override="childStyle">
                                        <p:cTn id="107" dur="500" fill="hold"/>
                                        <p:tgtEl>
                                          <p:spTgt spid="88136"/>
                                        </p:tgtEl>
                                        <p:attrNameLst>
                                          <p:attrName>style.color</p:attrName>
                                        </p:attrNameLst>
                                      </p:cBhvr>
                                      <p:to>
                                        <a:schemeClr val="bg1"/>
                                      </p:to>
                                    </p:animClr>
                                  </p:childTnLst>
                                </p:cTn>
                              </p:par>
                              <p:par>
                                <p:cTn id="108" presetID="7" presetClass="emph" presetSubtype="2" fill="hold" nodeType="withEffect">
                                  <p:stCondLst>
                                    <p:cond delay="0"/>
                                  </p:stCondLst>
                                  <p:childTnLst>
                                    <p:animClr clrSpc="rgb" dir="cw">
                                      <p:cBhvr>
                                        <p:cTn id="109" dur="2000" fill="hold"/>
                                        <p:tgtEl>
                                          <p:spTgt spid="88137"/>
                                        </p:tgtEl>
                                        <p:attrNameLst>
                                          <p:attrName>stroke.color</p:attrName>
                                        </p:attrNameLst>
                                      </p:cBhvr>
                                      <p:to>
                                        <a:schemeClr val="bg1"/>
                                      </p:to>
                                    </p:animClr>
                                    <p:set>
                                      <p:cBhvr>
                                        <p:cTn id="110" dur="2000" fill="hold"/>
                                        <p:tgtEl>
                                          <p:spTgt spid="88137"/>
                                        </p:tgtEl>
                                        <p:attrNameLst>
                                          <p:attrName>stroke.on</p:attrName>
                                        </p:attrNameLst>
                                      </p:cBhvr>
                                      <p:to>
                                        <p:strVal val="true"/>
                                      </p:to>
                                    </p:set>
                                  </p:childTnLst>
                                </p:cTn>
                              </p:par>
                            </p:childTnLst>
                          </p:cTn>
                        </p:par>
                        <p:par>
                          <p:cTn id="111" fill="hold">
                            <p:stCondLst>
                              <p:cond delay="2000"/>
                            </p:stCondLst>
                            <p:childTnLst>
                              <p:par>
                                <p:cTn id="112" presetID="10" presetClass="exit" presetSubtype="0" fill="hold" grpId="3" nodeType="afterEffect">
                                  <p:stCondLst>
                                    <p:cond delay="0"/>
                                  </p:stCondLst>
                                  <p:childTnLst>
                                    <p:animEffect transition="out" filter="fade">
                                      <p:cBhvr>
                                        <p:cTn id="113" dur="1000"/>
                                        <p:tgtEl>
                                          <p:spTgt spid="88136"/>
                                        </p:tgtEl>
                                      </p:cBhvr>
                                    </p:animEffect>
                                    <p:set>
                                      <p:cBhvr>
                                        <p:cTn id="114" dur="1" fill="hold">
                                          <p:stCondLst>
                                            <p:cond delay="999"/>
                                          </p:stCondLst>
                                        </p:cTn>
                                        <p:tgtEl>
                                          <p:spTgt spid="88136"/>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1" nodeType="clickEffect">
                                  <p:stCondLst>
                                    <p:cond delay="0"/>
                                  </p:stCondLst>
                                  <p:childTnLst>
                                    <p:animEffect transition="out" filter="fade">
                                      <p:cBhvr>
                                        <p:cTn id="118" dur="2000"/>
                                        <p:tgtEl>
                                          <p:spTgt spid="88128"/>
                                        </p:tgtEl>
                                      </p:cBhvr>
                                    </p:animEffect>
                                    <p:set>
                                      <p:cBhvr>
                                        <p:cTn id="119" dur="1" fill="hold">
                                          <p:stCondLst>
                                            <p:cond delay="1999"/>
                                          </p:stCondLst>
                                        </p:cTn>
                                        <p:tgtEl>
                                          <p:spTgt spid="88128"/>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88127"/>
                                        </p:tgtEl>
                                      </p:cBhvr>
                                    </p:animEffect>
                                    <p:set>
                                      <p:cBhvr>
                                        <p:cTn id="122" dur="1" fill="hold">
                                          <p:stCondLst>
                                            <p:cond delay="1999"/>
                                          </p:stCondLst>
                                        </p:cTn>
                                        <p:tgtEl>
                                          <p:spTgt spid="88127"/>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2000"/>
                                        <p:tgtEl>
                                          <p:spTgt spid="88130"/>
                                        </p:tgtEl>
                                      </p:cBhvr>
                                    </p:animEffect>
                                    <p:set>
                                      <p:cBhvr>
                                        <p:cTn id="125" dur="1" fill="hold">
                                          <p:stCondLst>
                                            <p:cond delay="1999"/>
                                          </p:stCondLst>
                                        </p:cTn>
                                        <p:tgtEl>
                                          <p:spTgt spid="88130"/>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2000"/>
                                        <p:tgtEl>
                                          <p:spTgt spid="88129"/>
                                        </p:tgtEl>
                                      </p:cBhvr>
                                    </p:animEffect>
                                    <p:set>
                                      <p:cBhvr>
                                        <p:cTn id="128" dur="1" fill="hold">
                                          <p:stCondLst>
                                            <p:cond delay="1999"/>
                                          </p:stCondLst>
                                        </p:cTn>
                                        <p:tgtEl>
                                          <p:spTgt spid="88129"/>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nodeType="clickEffect">
                                  <p:stCondLst>
                                    <p:cond delay="0"/>
                                  </p:stCondLst>
                                  <p:childTnLst>
                                    <p:animEffect transition="out" filter="fade">
                                      <p:cBhvr>
                                        <p:cTn id="132" dur="2000"/>
                                        <p:tgtEl>
                                          <p:spTgt spid="13"/>
                                        </p:tgtEl>
                                      </p:cBhvr>
                                    </p:animEffect>
                                    <p:set>
                                      <p:cBhvr>
                                        <p:cTn id="133" dur="1" fill="hold">
                                          <p:stCondLst>
                                            <p:cond delay="1999"/>
                                          </p:stCondLst>
                                        </p:cTn>
                                        <p:tgtEl>
                                          <p:spTgt spid="13"/>
                                        </p:tgtEl>
                                        <p:attrNameLst>
                                          <p:attrName>style.visibility</p:attrName>
                                        </p:attrNameLst>
                                      </p:cBhvr>
                                      <p:to>
                                        <p:strVal val="hidden"/>
                                      </p:to>
                                    </p:set>
                                  </p:childTnLst>
                                </p:cTn>
                              </p:par>
                              <p:par>
                                <p:cTn id="134" presetID="10" presetClass="entr" presetSubtype="0" fill="hold" nodeType="withEffect">
                                  <p:stCondLst>
                                    <p:cond delay="0"/>
                                  </p:stCondLst>
                                  <p:childTnLst>
                                    <p:set>
                                      <p:cBhvr>
                                        <p:cTn id="135" dur="1" fill="hold">
                                          <p:stCondLst>
                                            <p:cond delay="0"/>
                                          </p:stCondLst>
                                        </p:cTn>
                                        <p:tgtEl>
                                          <p:spTgt spid="16"/>
                                        </p:tgtEl>
                                        <p:attrNameLst>
                                          <p:attrName>style.visibility</p:attrName>
                                        </p:attrNameLst>
                                      </p:cBhvr>
                                      <p:to>
                                        <p:strVal val="visible"/>
                                      </p:to>
                                    </p:set>
                                    <p:animEffect transition="in" filter="fade">
                                      <p:cBhvr>
                                        <p:cTn id="136" dur="2000"/>
                                        <p:tgtEl>
                                          <p:spTgt spid="16"/>
                                        </p:tgtEl>
                                      </p:cBhvr>
                                    </p:animEffect>
                                  </p:childTnLst>
                                </p:cTn>
                              </p:par>
                              <p:par>
                                <p:cTn id="137" presetID="10" presetClass="exit" presetSubtype="0" fill="hold" nodeType="withEffect">
                                  <p:stCondLst>
                                    <p:cond delay="0"/>
                                  </p:stCondLst>
                                  <p:childTnLst>
                                    <p:animEffect transition="out" filter="fade">
                                      <p:cBhvr>
                                        <p:cTn id="138" dur="2000"/>
                                        <p:tgtEl>
                                          <p:spTgt spid="11"/>
                                        </p:tgtEl>
                                      </p:cBhvr>
                                    </p:animEffect>
                                    <p:set>
                                      <p:cBhvr>
                                        <p:cTn id="139" dur="1" fill="hold">
                                          <p:stCondLst>
                                            <p:cond delay="1999"/>
                                          </p:stCondLst>
                                        </p:cTn>
                                        <p:tgtEl>
                                          <p:spTgt spid="11"/>
                                        </p:tgtEl>
                                        <p:attrNameLst>
                                          <p:attrName>style.visibility</p:attrName>
                                        </p:attrNameLst>
                                      </p:cBhvr>
                                      <p:to>
                                        <p:strVal val="hidden"/>
                                      </p:to>
                                    </p:set>
                                  </p:childTnLst>
                                </p:cTn>
                              </p:par>
                              <p:par>
                                <p:cTn id="140" presetID="10" presetClass="entr" presetSubtype="0" fill="hold" nodeType="withEffect">
                                  <p:stCondLst>
                                    <p:cond delay="0"/>
                                  </p:stCondLst>
                                  <p:childTnLst>
                                    <p:set>
                                      <p:cBhvr>
                                        <p:cTn id="141" dur="1" fill="hold">
                                          <p:stCondLst>
                                            <p:cond delay="0"/>
                                          </p:stCondLst>
                                        </p:cTn>
                                        <p:tgtEl>
                                          <p:spTgt spid="18"/>
                                        </p:tgtEl>
                                        <p:attrNameLst>
                                          <p:attrName>style.visibility</p:attrName>
                                        </p:attrNameLst>
                                      </p:cBhvr>
                                      <p:to>
                                        <p:strVal val="visible"/>
                                      </p:to>
                                    </p:set>
                                    <p:animEffect transition="in" filter="fade">
                                      <p:cBhvr>
                                        <p:cTn id="14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95" grpId="0" animBg="1"/>
      <p:bldP spid="88111" grpId="0" animBg="1"/>
      <p:bldP spid="88112" grpId="0"/>
      <p:bldP spid="88112" grpId="1"/>
      <p:bldP spid="88113" grpId="0" animBg="1"/>
      <p:bldP spid="88113" grpId="1" animBg="1"/>
      <p:bldP spid="88114" grpId="0" animBg="1"/>
      <p:bldP spid="88114" grpId="1" animBg="1"/>
      <p:bldP spid="88115" grpId="0"/>
      <p:bldP spid="88115" grpId="1"/>
      <p:bldP spid="88127" grpId="0"/>
      <p:bldP spid="88127" grpId="1"/>
      <p:bldP spid="88128" grpId="0" animBg="1"/>
      <p:bldP spid="88128" grpId="1" animBg="1"/>
      <p:bldP spid="88129" grpId="0"/>
      <p:bldP spid="88129" grpId="1"/>
      <p:bldP spid="88130" grpId="0" animBg="1"/>
      <p:bldP spid="88130" grpId="1" animBg="1"/>
      <p:bldP spid="88132" grpId="0" animBg="1"/>
      <p:bldP spid="88135" grpId="0"/>
      <p:bldP spid="88135" grpId="1"/>
      <p:bldP spid="88135" grpId="2"/>
      <p:bldP spid="88135" grpId="3"/>
      <p:bldP spid="88137" grpId="0" animBg="1"/>
      <p:bldP spid="88136" grpId="0"/>
      <p:bldP spid="88136" grpId="1"/>
      <p:bldP spid="88136" grpId="2"/>
      <p:bldP spid="88136" grpId="3"/>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4"/>
          <p:cNvSpPr txBox="1">
            <a:spLocks noChangeArrowheads="1"/>
          </p:cNvSpPr>
          <p:nvPr/>
        </p:nvSpPr>
        <p:spPr bwMode="auto">
          <a:xfrm>
            <a:off x="0" y="0"/>
            <a:ext cx="9144000" cy="701675"/>
          </a:xfrm>
          <a:prstGeom prst="rect">
            <a:avLst/>
          </a:prstGeom>
          <a:noFill/>
          <a:ln w="9525">
            <a:noFill/>
            <a:miter lim="800000"/>
            <a:headEnd/>
            <a:tailEnd/>
          </a:ln>
        </p:spPr>
        <p:txBody>
          <a:bodyPr>
            <a:spAutoFit/>
          </a:bodyPr>
          <a:lstStyle/>
          <a:p>
            <a:pPr algn="ctr"/>
            <a:r>
              <a:rPr lang="en-US" sz="4000" b="1" i="1" dirty="0" smtClean="0">
                <a:solidFill>
                  <a:srgbClr val="0070C0"/>
                </a:solidFill>
                <a:latin typeface="Cambria" pitchFamily="18" charset="0"/>
              </a:rPr>
              <a:t>Orthographic  views</a:t>
            </a:r>
            <a:endParaRPr lang="en-US" sz="4000" b="1" i="1" dirty="0">
              <a:solidFill>
                <a:srgbClr val="0070C0"/>
              </a:solidFill>
              <a:latin typeface="Cambria" pitchFamily="18" charset="0"/>
            </a:endParaRPr>
          </a:p>
        </p:txBody>
      </p:sp>
      <p:sp>
        <p:nvSpPr>
          <p:cNvPr id="76803" name="Rectangle 5"/>
          <p:cNvSpPr>
            <a:spLocks noChangeArrowheads="1"/>
          </p:cNvSpPr>
          <p:nvPr/>
        </p:nvSpPr>
        <p:spPr bwMode="auto">
          <a:xfrm>
            <a:off x="266700" y="1049338"/>
            <a:ext cx="4178300" cy="769937"/>
          </a:xfrm>
          <a:prstGeom prst="rect">
            <a:avLst/>
          </a:prstGeom>
          <a:solidFill>
            <a:srgbClr val="FFCCFF"/>
          </a:solidFill>
          <a:ln w="9525">
            <a:noFill/>
            <a:miter lim="800000"/>
            <a:headEnd/>
            <a:tailEnd/>
          </a:ln>
        </p:spPr>
        <p:txBody>
          <a:bodyPr>
            <a:spAutoFit/>
          </a:bodyPr>
          <a:lstStyle/>
          <a:p>
            <a:r>
              <a:rPr lang="en-US" b="1"/>
              <a:t>1</a:t>
            </a:r>
            <a:r>
              <a:rPr lang="en-US" b="1" baseline="30000"/>
              <a:t>st</a:t>
            </a:r>
            <a:r>
              <a:rPr lang="en-US" b="1">
                <a:solidFill>
                  <a:srgbClr val="FF3300"/>
                </a:solidFill>
              </a:rPr>
              <a:t> </a:t>
            </a:r>
            <a:r>
              <a:rPr lang="en-US" b="1"/>
              <a:t>angle system</a:t>
            </a:r>
            <a:endParaRPr lang="th-TH" b="1"/>
          </a:p>
        </p:txBody>
      </p:sp>
      <p:sp>
        <p:nvSpPr>
          <p:cNvPr id="76804" name="Rectangle 6"/>
          <p:cNvSpPr>
            <a:spLocks noChangeArrowheads="1"/>
          </p:cNvSpPr>
          <p:nvPr/>
        </p:nvSpPr>
        <p:spPr bwMode="auto">
          <a:xfrm>
            <a:off x="4737100" y="1036638"/>
            <a:ext cx="4254500" cy="769937"/>
          </a:xfrm>
          <a:prstGeom prst="rect">
            <a:avLst/>
          </a:prstGeom>
          <a:solidFill>
            <a:srgbClr val="FFCCFF"/>
          </a:solidFill>
          <a:ln w="9525">
            <a:noFill/>
            <a:miter lim="800000"/>
            <a:headEnd/>
            <a:tailEnd/>
          </a:ln>
        </p:spPr>
        <p:txBody>
          <a:bodyPr>
            <a:spAutoFit/>
          </a:bodyPr>
          <a:lstStyle/>
          <a:p>
            <a:r>
              <a:rPr lang="en-US" b="1"/>
              <a:t>3</a:t>
            </a:r>
            <a:r>
              <a:rPr lang="en-US" b="1" baseline="30000"/>
              <a:t>rd</a:t>
            </a:r>
            <a:r>
              <a:rPr lang="en-US" b="1"/>
              <a:t> angle system</a:t>
            </a:r>
            <a:endParaRPr lang="th-TH" b="1"/>
          </a:p>
        </p:txBody>
      </p:sp>
      <p:sp>
        <p:nvSpPr>
          <p:cNvPr id="76805" name="Rectangle 9"/>
          <p:cNvSpPr>
            <a:spLocks noChangeArrowheads="1"/>
          </p:cNvSpPr>
          <p:nvPr/>
        </p:nvSpPr>
        <p:spPr bwMode="auto">
          <a:xfrm>
            <a:off x="2197100" y="2197100"/>
            <a:ext cx="1866900" cy="1816100"/>
          </a:xfrm>
          <a:prstGeom prst="rect">
            <a:avLst/>
          </a:prstGeom>
          <a:solidFill>
            <a:schemeClr val="hlink"/>
          </a:solidFill>
          <a:ln w="9525">
            <a:noFill/>
            <a:miter lim="800000"/>
            <a:headEnd/>
            <a:tailEnd/>
          </a:ln>
        </p:spPr>
        <p:txBody>
          <a:bodyPr wrap="none" anchor="ctr"/>
          <a:lstStyle/>
          <a:p>
            <a:endParaRPr lang="en-US"/>
          </a:p>
        </p:txBody>
      </p:sp>
      <p:sp>
        <p:nvSpPr>
          <p:cNvPr id="76806" name="Rectangle 10"/>
          <p:cNvSpPr>
            <a:spLocks noChangeArrowheads="1"/>
          </p:cNvSpPr>
          <p:nvPr/>
        </p:nvSpPr>
        <p:spPr bwMode="auto">
          <a:xfrm>
            <a:off x="330200" y="2197100"/>
            <a:ext cx="1866900" cy="1816100"/>
          </a:xfrm>
          <a:prstGeom prst="rect">
            <a:avLst/>
          </a:prstGeom>
          <a:solidFill>
            <a:srgbClr val="CC3300"/>
          </a:solidFill>
          <a:ln w="9525">
            <a:noFill/>
            <a:miter lim="800000"/>
            <a:headEnd/>
            <a:tailEnd/>
          </a:ln>
        </p:spPr>
        <p:txBody>
          <a:bodyPr wrap="none" anchor="ctr"/>
          <a:lstStyle/>
          <a:p>
            <a:endParaRPr lang="en-US"/>
          </a:p>
        </p:txBody>
      </p:sp>
      <p:sp>
        <p:nvSpPr>
          <p:cNvPr id="76807" name="Rectangle 11"/>
          <p:cNvSpPr>
            <a:spLocks noChangeArrowheads="1"/>
          </p:cNvSpPr>
          <p:nvPr/>
        </p:nvSpPr>
        <p:spPr bwMode="auto">
          <a:xfrm>
            <a:off x="2197100" y="4013200"/>
            <a:ext cx="1866900" cy="1816100"/>
          </a:xfrm>
          <a:prstGeom prst="rect">
            <a:avLst/>
          </a:prstGeom>
          <a:solidFill>
            <a:schemeClr val="accent2"/>
          </a:solidFill>
          <a:ln w="9525">
            <a:noFill/>
            <a:miter lim="800000"/>
            <a:headEnd/>
            <a:tailEnd/>
          </a:ln>
        </p:spPr>
        <p:txBody>
          <a:bodyPr wrap="none" anchor="ctr"/>
          <a:lstStyle/>
          <a:p>
            <a:endParaRPr lang="en-US"/>
          </a:p>
        </p:txBody>
      </p:sp>
      <p:sp>
        <p:nvSpPr>
          <p:cNvPr id="76808" name="Rectangle 23"/>
          <p:cNvSpPr>
            <a:spLocks noChangeArrowheads="1"/>
          </p:cNvSpPr>
          <p:nvPr/>
        </p:nvSpPr>
        <p:spPr bwMode="auto">
          <a:xfrm>
            <a:off x="5105400" y="4013200"/>
            <a:ext cx="1854200" cy="1841500"/>
          </a:xfrm>
          <a:prstGeom prst="rect">
            <a:avLst/>
          </a:prstGeom>
          <a:solidFill>
            <a:schemeClr val="accent1"/>
          </a:solidFill>
          <a:ln w="9525">
            <a:noFill/>
            <a:miter lim="800000"/>
            <a:headEnd/>
            <a:tailEnd/>
          </a:ln>
        </p:spPr>
        <p:txBody>
          <a:bodyPr wrap="none" anchor="ctr"/>
          <a:lstStyle/>
          <a:p>
            <a:endParaRPr lang="en-US"/>
          </a:p>
        </p:txBody>
      </p:sp>
      <p:sp>
        <p:nvSpPr>
          <p:cNvPr id="76809" name="Rectangle 24"/>
          <p:cNvSpPr>
            <a:spLocks noChangeArrowheads="1"/>
          </p:cNvSpPr>
          <p:nvPr/>
        </p:nvSpPr>
        <p:spPr bwMode="auto">
          <a:xfrm>
            <a:off x="6959600" y="4013200"/>
            <a:ext cx="1854200" cy="1841500"/>
          </a:xfrm>
          <a:prstGeom prst="rect">
            <a:avLst/>
          </a:prstGeom>
          <a:solidFill>
            <a:srgbClr val="CC3300">
              <a:alpha val="39999"/>
            </a:srgbClr>
          </a:solidFill>
          <a:ln w="9525">
            <a:noFill/>
            <a:miter lim="800000"/>
            <a:headEnd/>
            <a:tailEnd/>
          </a:ln>
        </p:spPr>
        <p:txBody>
          <a:bodyPr wrap="none" anchor="ctr"/>
          <a:lstStyle/>
          <a:p>
            <a:endParaRPr lang="en-US"/>
          </a:p>
        </p:txBody>
      </p:sp>
      <p:sp>
        <p:nvSpPr>
          <p:cNvPr id="76810" name="Rectangle 25"/>
          <p:cNvSpPr>
            <a:spLocks noChangeArrowheads="1"/>
          </p:cNvSpPr>
          <p:nvPr/>
        </p:nvSpPr>
        <p:spPr bwMode="auto">
          <a:xfrm>
            <a:off x="5105400" y="2171700"/>
            <a:ext cx="1854200" cy="1841500"/>
          </a:xfrm>
          <a:prstGeom prst="rect">
            <a:avLst/>
          </a:prstGeom>
          <a:solidFill>
            <a:srgbClr val="333399">
              <a:alpha val="39999"/>
            </a:srgbClr>
          </a:solidFill>
          <a:ln w="9525">
            <a:noFill/>
            <a:miter lim="800000"/>
            <a:headEnd/>
            <a:tailEnd/>
          </a:ln>
        </p:spPr>
        <p:txBody>
          <a:bodyPr wrap="none" anchor="ctr"/>
          <a:lstStyle/>
          <a:p>
            <a:endParaRPr lang="en-US"/>
          </a:p>
        </p:txBody>
      </p:sp>
      <p:grpSp>
        <p:nvGrpSpPr>
          <p:cNvPr id="76811" name="Group 88"/>
          <p:cNvGrpSpPr>
            <a:grpSpLocks/>
          </p:cNvGrpSpPr>
          <p:nvPr/>
        </p:nvGrpSpPr>
        <p:grpSpPr bwMode="auto">
          <a:xfrm>
            <a:off x="2584450" y="2978150"/>
            <a:ext cx="882650" cy="609600"/>
            <a:chOff x="1508" y="1876"/>
            <a:chExt cx="556" cy="384"/>
          </a:xfrm>
        </p:grpSpPr>
        <p:sp>
          <p:nvSpPr>
            <p:cNvPr id="76852" name="Freeform 55"/>
            <p:cNvSpPr>
              <a:spLocks/>
            </p:cNvSpPr>
            <p:nvPr/>
          </p:nvSpPr>
          <p:spPr bwMode="auto">
            <a:xfrm>
              <a:off x="1508" y="1876"/>
              <a:ext cx="556" cy="384"/>
            </a:xfrm>
            <a:custGeom>
              <a:avLst/>
              <a:gdLst>
                <a:gd name="T0" fmla="*/ 0 w 556"/>
                <a:gd name="T1" fmla="*/ 0 h 384"/>
                <a:gd name="T2" fmla="*/ 0 w 556"/>
                <a:gd name="T3" fmla="*/ 384 h 384"/>
                <a:gd name="T4" fmla="*/ 556 w 556"/>
                <a:gd name="T5" fmla="*/ 384 h 384"/>
                <a:gd name="T6" fmla="*/ 556 w 556"/>
                <a:gd name="T7" fmla="*/ 0 h 384"/>
                <a:gd name="T8" fmla="*/ 0 w 556"/>
                <a:gd name="T9" fmla="*/ 0 h 384"/>
                <a:gd name="T10" fmla="*/ 0 60000 65536"/>
                <a:gd name="T11" fmla="*/ 0 60000 65536"/>
                <a:gd name="T12" fmla="*/ 0 60000 65536"/>
                <a:gd name="T13" fmla="*/ 0 60000 65536"/>
                <a:gd name="T14" fmla="*/ 0 60000 65536"/>
                <a:gd name="T15" fmla="*/ 0 w 556"/>
                <a:gd name="T16" fmla="*/ 0 h 384"/>
                <a:gd name="T17" fmla="*/ 556 w 556"/>
                <a:gd name="T18" fmla="*/ 384 h 384"/>
              </a:gdLst>
              <a:ahLst/>
              <a:cxnLst>
                <a:cxn ang="T10">
                  <a:pos x="T0" y="T1"/>
                </a:cxn>
                <a:cxn ang="T11">
                  <a:pos x="T2" y="T3"/>
                </a:cxn>
                <a:cxn ang="T12">
                  <a:pos x="T4" y="T5"/>
                </a:cxn>
                <a:cxn ang="T13">
                  <a:pos x="T6" y="T7"/>
                </a:cxn>
                <a:cxn ang="T14">
                  <a:pos x="T8" y="T9"/>
                </a:cxn>
              </a:cxnLst>
              <a:rect l="T15" t="T16" r="T17" b="T18"/>
              <a:pathLst>
                <a:path w="556" h="384">
                  <a:moveTo>
                    <a:pt x="0" y="0"/>
                  </a:moveTo>
                  <a:lnTo>
                    <a:pt x="0" y="384"/>
                  </a:lnTo>
                  <a:lnTo>
                    <a:pt x="556" y="384"/>
                  </a:lnTo>
                  <a:lnTo>
                    <a:pt x="556" y="0"/>
                  </a:lnTo>
                  <a:lnTo>
                    <a:pt x="0" y="0"/>
                  </a:lnTo>
                  <a:close/>
                </a:path>
              </a:pathLst>
            </a:custGeom>
            <a:noFill/>
            <a:ln w="28575">
              <a:solidFill>
                <a:srgbClr val="FFFF00"/>
              </a:solidFill>
              <a:round/>
              <a:headEnd/>
              <a:tailEnd/>
            </a:ln>
          </p:spPr>
          <p:txBody>
            <a:bodyPr/>
            <a:lstStyle/>
            <a:p>
              <a:endParaRPr lang="en-US"/>
            </a:p>
          </p:txBody>
        </p:sp>
        <p:sp>
          <p:nvSpPr>
            <p:cNvPr id="76853" name="Line 56"/>
            <p:cNvSpPr>
              <a:spLocks noChangeShapeType="1"/>
            </p:cNvSpPr>
            <p:nvPr/>
          </p:nvSpPr>
          <p:spPr bwMode="auto">
            <a:xfrm>
              <a:off x="1508" y="2112"/>
              <a:ext cx="556" cy="0"/>
            </a:xfrm>
            <a:prstGeom prst="line">
              <a:avLst/>
            </a:prstGeom>
            <a:noFill/>
            <a:ln w="28575">
              <a:solidFill>
                <a:srgbClr val="FFFF00"/>
              </a:solidFill>
              <a:round/>
              <a:headEnd/>
              <a:tailEnd/>
            </a:ln>
          </p:spPr>
          <p:txBody>
            <a:bodyPr/>
            <a:lstStyle/>
            <a:p>
              <a:endParaRPr lang="en-US"/>
            </a:p>
          </p:txBody>
        </p:sp>
        <p:sp>
          <p:nvSpPr>
            <p:cNvPr id="76854" name="Line 58"/>
            <p:cNvSpPr>
              <a:spLocks noChangeShapeType="1"/>
            </p:cNvSpPr>
            <p:nvPr/>
          </p:nvSpPr>
          <p:spPr bwMode="auto">
            <a:xfrm flipV="1">
              <a:off x="1704" y="2108"/>
              <a:ext cx="0" cy="152"/>
            </a:xfrm>
            <a:prstGeom prst="line">
              <a:avLst/>
            </a:prstGeom>
            <a:noFill/>
            <a:ln w="28575">
              <a:solidFill>
                <a:srgbClr val="FFFF00"/>
              </a:solidFill>
              <a:round/>
              <a:headEnd/>
              <a:tailEnd/>
            </a:ln>
          </p:spPr>
          <p:txBody>
            <a:bodyPr/>
            <a:lstStyle/>
            <a:p>
              <a:endParaRPr lang="en-US"/>
            </a:p>
          </p:txBody>
        </p:sp>
      </p:grpSp>
      <p:grpSp>
        <p:nvGrpSpPr>
          <p:cNvPr id="76812" name="Group 135"/>
          <p:cNvGrpSpPr>
            <a:grpSpLocks/>
          </p:cNvGrpSpPr>
          <p:nvPr/>
        </p:nvGrpSpPr>
        <p:grpSpPr bwMode="auto">
          <a:xfrm>
            <a:off x="749300" y="2984500"/>
            <a:ext cx="1200150" cy="901700"/>
            <a:chOff x="472" y="1880"/>
            <a:chExt cx="756" cy="568"/>
          </a:xfrm>
        </p:grpSpPr>
        <p:sp>
          <p:nvSpPr>
            <p:cNvPr id="76849" name="Line 66"/>
            <p:cNvSpPr>
              <a:spLocks noChangeShapeType="1"/>
            </p:cNvSpPr>
            <p:nvPr/>
          </p:nvSpPr>
          <p:spPr bwMode="auto">
            <a:xfrm rot="-1800000" flipH="1" flipV="1">
              <a:off x="521" y="2065"/>
              <a:ext cx="663" cy="383"/>
            </a:xfrm>
            <a:prstGeom prst="line">
              <a:avLst/>
            </a:prstGeom>
            <a:noFill/>
            <a:ln w="19050">
              <a:solidFill>
                <a:srgbClr val="FFFF00"/>
              </a:solidFill>
              <a:round/>
              <a:headEnd/>
              <a:tailEnd/>
            </a:ln>
          </p:spPr>
          <p:txBody>
            <a:bodyPr/>
            <a:lstStyle/>
            <a:p>
              <a:endParaRPr lang="en-US"/>
            </a:p>
          </p:txBody>
        </p:sp>
        <p:sp>
          <p:nvSpPr>
            <p:cNvPr id="76850" name="Line 64"/>
            <p:cNvSpPr>
              <a:spLocks noChangeShapeType="1"/>
            </p:cNvSpPr>
            <p:nvPr/>
          </p:nvSpPr>
          <p:spPr bwMode="auto">
            <a:xfrm flipV="1">
              <a:off x="696" y="2108"/>
              <a:ext cx="0" cy="144"/>
            </a:xfrm>
            <a:prstGeom prst="line">
              <a:avLst/>
            </a:prstGeom>
            <a:noFill/>
            <a:ln w="25400">
              <a:solidFill>
                <a:srgbClr val="FFFF00"/>
              </a:solidFill>
              <a:prstDash val="dash"/>
              <a:round/>
              <a:headEnd/>
              <a:tailEnd/>
            </a:ln>
          </p:spPr>
          <p:txBody>
            <a:bodyPr/>
            <a:lstStyle/>
            <a:p>
              <a:endParaRPr lang="en-US"/>
            </a:p>
          </p:txBody>
        </p:sp>
        <p:sp>
          <p:nvSpPr>
            <p:cNvPr id="76851" name="Freeform 70"/>
            <p:cNvSpPr>
              <a:spLocks/>
            </p:cNvSpPr>
            <p:nvPr/>
          </p:nvSpPr>
          <p:spPr bwMode="auto">
            <a:xfrm>
              <a:off x="472" y="1880"/>
              <a:ext cx="756" cy="380"/>
            </a:xfrm>
            <a:custGeom>
              <a:avLst/>
              <a:gdLst>
                <a:gd name="T0" fmla="*/ 592 w 756"/>
                <a:gd name="T1" fmla="*/ 0 h 380"/>
                <a:gd name="T2" fmla="*/ 756 w 756"/>
                <a:gd name="T3" fmla="*/ 0 h 380"/>
                <a:gd name="T4" fmla="*/ 756 w 756"/>
                <a:gd name="T5" fmla="*/ 380 h 380"/>
                <a:gd name="T6" fmla="*/ 0 w 756"/>
                <a:gd name="T7" fmla="*/ 380 h 380"/>
                <a:gd name="T8" fmla="*/ 0 w 756"/>
                <a:gd name="T9" fmla="*/ 228 h 380"/>
                <a:gd name="T10" fmla="*/ 592 w 756"/>
                <a:gd name="T11" fmla="*/ 228 h 380"/>
                <a:gd name="T12" fmla="*/ 592 w 756"/>
                <a:gd name="T13" fmla="*/ 0 h 380"/>
                <a:gd name="T14" fmla="*/ 0 60000 65536"/>
                <a:gd name="T15" fmla="*/ 0 60000 65536"/>
                <a:gd name="T16" fmla="*/ 0 60000 65536"/>
                <a:gd name="T17" fmla="*/ 0 60000 65536"/>
                <a:gd name="T18" fmla="*/ 0 60000 65536"/>
                <a:gd name="T19" fmla="*/ 0 60000 65536"/>
                <a:gd name="T20" fmla="*/ 0 60000 65536"/>
                <a:gd name="T21" fmla="*/ 0 w 756"/>
                <a:gd name="T22" fmla="*/ 0 h 380"/>
                <a:gd name="T23" fmla="*/ 756 w 756"/>
                <a:gd name="T24" fmla="*/ 380 h 3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380">
                  <a:moveTo>
                    <a:pt x="592" y="0"/>
                  </a:moveTo>
                  <a:lnTo>
                    <a:pt x="756" y="0"/>
                  </a:lnTo>
                  <a:lnTo>
                    <a:pt x="756" y="380"/>
                  </a:lnTo>
                  <a:lnTo>
                    <a:pt x="0" y="380"/>
                  </a:lnTo>
                  <a:lnTo>
                    <a:pt x="0" y="228"/>
                  </a:lnTo>
                  <a:lnTo>
                    <a:pt x="592" y="228"/>
                  </a:lnTo>
                  <a:lnTo>
                    <a:pt x="592" y="0"/>
                  </a:lnTo>
                  <a:close/>
                </a:path>
              </a:pathLst>
            </a:custGeom>
            <a:noFill/>
            <a:ln w="28575">
              <a:solidFill>
                <a:srgbClr val="FFFF00"/>
              </a:solidFill>
              <a:round/>
              <a:headEnd/>
              <a:tailEnd/>
            </a:ln>
          </p:spPr>
          <p:txBody>
            <a:bodyPr/>
            <a:lstStyle/>
            <a:p>
              <a:endParaRPr lang="en-US"/>
            </a:p>
          </p:txBody>
        </p:sp>
      </p:grpSp>
      <p:sp>
        <p:nvSpPr>
          <p:cNvPr id="76813" name="Freeform 81"/>
          <p:cNvSpPr>
            <a:spLocks/>
          </p:cNvSpPr>
          <p:nvPr/>
        </p:nvSpPr>
        <p:spPr bwMode="auto">
          <a:xfrm>
            <a:off x="2584450" y="4432300"/>
            <a:ext cx="908050" cy="1219200"/>
          </a:xfrm>
          <a:custGeom>
            <a:avLst/>
            <a:gdLst>
              <a:gd name="T0" fmla="*/ 2147483647 w 572"/>
              <a:gd name="T1" fmla="*/ 2147483647 h 768"/>
              <a:gd name="T2" fmla="*/ 2147483647 w 572"/>
              <a:gd name="T3" fmla="*/ 2147483647 h 768"/>
              <a:gd name="T4" fmla="*/ 2147483647 w 572"/>
              <a:gd name="T5" fmla="*/ 2147483647 h 768"/>
              <a:gd name="T6" fmla="*/ 0 w 572"/>
              <a:gd name="T7" fmla="*/ 2147483647 h 768"/>
              <a:gd name="T8" fmla="*/ 0 w 572"/>
              <a:gd name="T9" fmla="*/ 0 h 768"/>
              <a:gd name="T10" fmla="*/ 2147483647 w 572"/>
              <a:gd name="T11" fmla="*/ 0 h 768"/>
              <a:gd name="T12" fmla="*/ 2147483647 w 572"/>
              <a:gd name="T13" fmla="*/ 2147483647 h 768"/>
              <a:gd name="T14" fmla="*/ 0 60000 65536"/>
              <a:gd name="T15" fmla="*/ 0 60000 65536"/>
              <a:gd name="T16" fmla="*/ 0 60000 65536"/>
              <a:gd name="T17" fmla="*/ 0 60000 65536"/>
              <a:gd name="T18" fmla="*/ 0 60000 65536"/>
              <a:gd name="T19" fmla="*/ 0 60000 65536"/>
              <a:gd name="T20" fmla="*/ 0 60000 65536"/>
              <a:gd name="T21" fmla="*/ 0 w 572"/>
              <a:gd name="T22" fmla="*/ 0 h 768"/>
              <a:gd name="T23" fmla="*/ 572 w 572"/>
              <a:gd name="T24" fmla="*/ 768 h 7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2" h="768">
                <a:moveTo>
                  <a:pt x="572" y="768"/>
                </a:moveTo>
                <a:lnTo>
                  <a:pt x="228" y="768"/>
                </a:lnTo>
                <a:lnTo>
                  <a:pt x="228" y="528"/>
                </a:lnTo>
                <a:lnTo>
                  <a:pt x="0" y="528"/>
                </a:lnTo>
                <a:lnTo>
                  <a:pt x="0" y="0"/>
                </a:lnTo>
                <a:lnTo>
                  <a:pt x="572" y="0"/>
                </a:lnTo>
                <a:lnTo>
                  <a:pt x="572" y="768"/>
                </a:lnTo>
                <a:close/>
              </a:path>
            </a:pathLst>
          </a:custGeom>
          <a:noFill/>
          <a:ln w="28575">
            <a:solidFill>
              <a:srgbClr val="FFFF00"/>
            </a:solidFill>
            <a:round/>
            <a:headEnd/>
            <a:tailEnd/>
          </a:ln>
        </p:spPr>
        <p:txBody>
          <a:bodyPr/>
          <a:lstStyle/>
          <a:p>
            <a:endParaRPr lang="en-US"/>
          </a:p>
        </p:txBody>
      </p:sp>
      <p:sp>
        <p:nvSpPr>
          <p:cNvPr id="76814" name="Line 82"/>
          <p:cNvSpPr>
            <a:spLocks noChangeShapeType="1"/>
          </p:cNvSpPr>
          <p:nvPr/>
        </p:nvSpPr>
        <p:spPr bwMode="auto">
          <a:xfrm>
            <a:off x="2578100" y="4756150"/>
            <a:ext cx="914400" cy="0"/>
          </a:xfrm>
          <a:prstGeom prst="line">
            <a:avLst/>
          </a:prstGeom>
          <a:noFill/>
          <a:ln w="28575">
            <a:solidFill>
              <a:srgbClr val="FFFF00"/>
            </a:solidFill>
            <a:round/>
            <a:headEnd/>
            <a:tailEnd/>
          </a:ln>
        </p:spPr>
        <p:txBody>
          <a:bodyPr/>
          <a:lstStyle/>
          <a:p>
            <a:endParaRPr lang="en-US"/>
          </a:p>
        </p:txBody>
      </p:sp>
      <p:grpSp>
        <p:nvGrpSpPr>
          <p:cNvPr id="76815" name="Group 89"/>
          <p:cNvGrpSpPr>
            <a:grpSpLocks/>
          </p:cNvGrpSpPr>
          <p:nvPr/>
        </p:nvGrpSpPr>
        <p:grpSpPr bwMode="auto">
          <a:xfrm>
            <a:off x="5676900" y="4387850"/>
            <a:ext cx="882650" cy="609600"/>
            <a:chOff x="1508" y="1876"/>
            <a:chExt cx="556" cy="384"/>
          </a:xfrm>
        </p:grpSpPr>
        <p:sp>
          <p:nvSpPr>
            <p:cNvPr id="76846" name="Freeform 90"/>
            <p:cNvSpPr>
              <a:spLocks/>
            </p:cNvSpPr>
            <p:nvPr/>
          </p:nvSpPr>
          <p:spPr bwMode="auto">
            <a:xfrm>
              <a:off x="1508" y="1876"/>
              <a:ext cx="556" cy="384"/>
            </a:xfrm>
            <a:custGeom>
              <a:avLst/>
              <a:gdLst>
                <a:gd name="T0" fmla="*/ 0 w 556"/>
                <a:gd name="T1" fmla="*/ 0 h 384"/>
                <a:gd name="T2" fmla="*/ 0 w 556"/>
                <a:gd name="T3" fmla="*/ 384 h 384"/>
                <a:gd name="T4" fmla="*/ 556 w 556"/>
                <a:gd name="T5" fmla="*/ 384 h 384"/>
                <a:gd name="T6" fmla="*/ 556 w 556"/>
                <a:gd name="T7" fmla="*/ 0 h 384"/>
                <a:gd name="T8" fmla="*/ 0 w 556"/>
                <a:gd name="T9" fmla="*/ 0 h 384"/>
                <a:gd name="T10" fmla="*/ 0 60000 65536"/>
                <a:gd name="T11" fmla="*/ 0 60000 65536"/>
                <a:gd name="T12" fmla="*/ 0 60000 65536"/>
                <a:gd name="T13" fmla="*/ 0 60000 65536"/>
                <a:gd name="T14" fmla="*/ 0 60000 65536"/>
                <a:gd name="T15" fmla="*/ 0 w 556"/>
                <a:gd name="T16" fmla="*/ 0 h 384"/>
                <a:gd name="T17" fmla="*/ 556 w 556"/>
                <a:gd name="T18" fmla="*/ 384 h 384"/>
              </a:gdLst>
              <a:ahLst/>
              <a:cxnLst>
                <a:cxn ang="T10">
                  <a:pos x="T0" y="T1"/>
                </a:cxn>
                <a:cxn ang="T11">
                  <a:pos x="T2" y="T3"/>
                </a:cxn>
                <a:cxn ang="T12">
                  <a:pos x="T4" y="T5"/>
                </a:cxn>
                <a:cxn ang="T13">
                  <a:pos x="T6" y="T7"/>
                </a:cxn>
                <a:cxn ang="T14">
                  <a:pos x="T8" y="T9"/>
                </a:cxn>
              </a:cxnLst>
              <a:rect l="T15" t="T16" r="T17" b="T18"/>
              <a:pathLst>
                <a:path w="556" h="384">
                  <a:moveTo>
                    <a:pt x="0" y="0"/>
                  </a:moveTo>
                  <a:lnTo>
                    <a:pt x="0" y="384"/>
                  </a:lnTo>
                  <a:lnTo>
                    <a:pt x="556" y="384"/>
                  </a:lnTo>
                  <a:lnTo>
                    <a:pt x="556" y="0"/>
                  </a:lnTo>
                  <a:lnTo>
                    <a:pt x="0" y="0"/>
                  </a:lnTo>
                  <a:close/>
                </a:path>
              </a:pathLst>
            </a:custGeom>
            <a:noFill/>
            <a:ln w="28575">
              <a:solidFill>
                <a:schemeClr val="tx1"/>
              </a:solidFill>
              <a:round/>
              <a:headEnd/>
              <a:tailEnd/>
            </a:ln>
          </p:spPr>
          <p:txBody>
            <a:bodyPr/>
            <a:lstStyle/>
            <a:p>
              <a:endParaRPr lang="en-US"/>
            </a:p>
          </p:txBody>
        </p:sp>
        <p:sp>
          <p:nvSpPr>
            <p:cNvPr id="76847" name="Line 91"/>
            <p:cNvSpPr>
              <a:spLocks noChangeShapeType="1"/>
            </p:cNvSpPr>
            <p:nvPr/>
          </p:nvSpPr>
          <p:spPr bwMode="auto">
            <a:xfrm>
              <a:off x="1508" y="2112"/>
              <a:ext cx="556" cy="0"/>
            </a:xfrm>
            <a:prstGeom prst="line">
              <a:avLst/>
            </a:prstGeom>
            <a:noFill/>
            <a:ln w="28575">
              <a:solidFill>
                <a:schemeClr val="tx1"/>
              </a:solidFill>
              <a:round/>
              <a:headEnd/>
              <a:tailEnd/>
            </a:ln>
          </p:spPr>
          <p:txBody>
            <a:bodyPr/>
            <a:lstStyle/>
            <a:p>
              <a:endParaRPr lang="en-US"/>
            </a:p>
          </p:txBody>
        </p:sp>
        <p:sp>
          <p:nvSpPr>
            <p:cNvPr id="76848" name="Line 92"/>
            <p:cNvSpPr>
              <a:spLocks noChangeShapeType="1"/>
            </p:cNvSpPr>
            <p:nvPr/>
          </p:nvSpPr>
          <p:spPr bwMode="auto">
            <a:xfrm flipV="1">
              <a:off x="1704" y="2108"/>
              <a:ext cx="0" cy="152"/>
            </a:xfrm>
            <a:prstGeom prst="line">
              <a:avLst/>
            </a:prstGeom>
            <a:noFill/>
            <a:ln w="28575">
              <a:solidFill>
                <a:schemeClr val="tx1"/>
              </a:solidFill>
              <a:round/>
              <a:headEnd/>
              <a:tailEnd/>
            </a:ln>
          </p:spPr>
          <p:txBody>
            <a:bodyPr/>
            <a:lstStyle/>
            <a:p>
              <a:endParaRPr lang="en-US"/>
            </a:p>
          </p:txBody>
        </p:sp>
      </p:grpSp>
      <p:sp>
        <p:nvSpPr>
          <p:cNvPr id="76816" name="Freeform 93"/>
          <p:cNvSpPr>
            <a:spLocks/>
          </p:cNvSpPr>
          <p:nvPr/>
        </p:nvSpPr>
        <p:spPr bwMode="auto">
          <a:xfrm>
            <a:off x="5651500" y="2457450"/>
            <a:ext cx="908050" cy="1219200"/>
          </a:xfrm>
          <a:custGeom>
            <a:avLst/>
            <a:gdLst>
              <a:gd name="T0" fmla="*/ 2147483647 w 572"/>
              <a:gd name="T1" fmla="*/ 2147483647 h 768"/>
              <a:gd name="T2" fmla="*/ 2147483647 w 572"/>
              <a:gd name="T3" fmla="*/ 2147483647 h 768"/>
              <a:gd name="T4" fmla="*/ 2147483647 w 572"/>
              <a:gd name="T5" fmla="*/ 2147483647 h 768"/>
              <a:gd name="T6" fmla="*/ 0 w 572"/>
              <a:gd name="T7" fmla="*/ 2147483647 h 768"/>
              <a:gd name="T8" fmla="*/ 0 w 572"/>
              <a:gd name="T9" fmla="*/ 0 h 768"/>
              <a:gd name="T10" fmla="*/ 2147483647 w 572"/>
              <a:gd name="T11" fmla="*/ 0 h 768"/>
              <a:gd name="T12" fmla="*/ 2147483647 w 572"/>
              <a:gd name="T13" fmla="*/ 2147483647 h 768"/>
              <a:gd name="T14" fmla="*/ 0 60000 65536"/>
              <a:gd name="T15" fmla="*/ 0 60000 65536"/>
              <a:gd name="T16" fmla="*/ 0 60000 65536"/>
              <a:gd name="T17" fmla="*/ 0 60000 65536"/>
              <a:gd name="T18" fmla="*/ 0 60000 65536"/>
              <a:gd name="T19" fmla="*/ 0 60000 65536"/>
              <a:gd name="T20" fmla="*/ 0 60000 65536"/>
              <a:gd name="T21" fmla="*/ 0 w 572"/>
              <a:gd name="T22" fmla="*/ 0 h 768"/>
              <a:gd name="T23" fmla="*/ 572 w 572"/>
              <a:gd name="T24" fmla="*/ 768 h 7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2" h="768">
                <a:moveTo>
                  <a:pt x="572" y="768"/>
                </a:moveTo>
                <a:lnTo>
                  <a:pt x="228" y="768"/>
                </a:lnTo>
                <a:lnTo>
                  <a:pt x="228" y="528"/>
                </a:lnTo>
                <a:lnTo>
                  <a:pt x="0" y="528"/>
                </a:lnTo>
                <a:lnTo>
                  <a:pt x="0" y="0"/>
                </a:lnTo>
                <a:lnTo>
                  <a:pt x="572" y="0"/>
                </a:lnTo>
                <a:lnTo>
                  <a:pt x="572" y="768"/>
                </a:lnTo>
                <a:close/>
              </a:path>
            </a:pathLst>
          </a:custGeom>
          <a:noFill/>
          <a:ln w="28575">
            <a:solidFill>
              <a:schemeClr val="tx1"/>
            </a:solidFill>
            <a:round/>
            <a:headEnd/>
            <a:tailEnd/>
          </a:ln>
        </p:spPr>
        <p:txBody>
          <a:bodyPr/>
          <a:lstStyle/>
          <a:p>
            <a:endParaRPr lang="en-US"/>
          </a:p>
        </p:txBody>
      </p:sp>
      <p:sp>
        <p:nvSpPr>
          <p:cNvPr id="76817" name="Line 94"/>
          <p:cNvSpPr>
            <a:spLocks noChangeShapeType="1"/>
          </p:cNvSpPr>
          <p:nvPr/>
        </p:nvSpPr>
        <p:spPr bwMode="auto">
          <a:xfrm>
            <a:off x="5645150" y="2781300"/>
            <a:ext cx="914400" cy="0"/>
          </a:xfrm>
          <a:prstGeom prst="line">
            <a:avLst/>
          </a:prstGeom>
          <a:noFill/>
          <a:ln w="28575">
            <a:solidFill>
              <a:schemeClr val="tx1"/>
            </a:solidFill>
            <a:round/>
            <a:headEnd/>
            <a:tailEnd/>
          </a:ln>
        </p:spPr>
        <p:txBody>
          <a:bodyPr/>
          <a:lstStyle/>
          <a:p>
            <a:endParaRPr lang="en-US"/>
          </a:p>
        </p:txBody>
      </p:sp>
      <p:sp>
        <p:nvSpPr>
          <p:cNvPr id="76818" name="Line 112"/>
          <p:cNvSpPr>
            <a:spLocks noChangeShapeType="1"/>
          </p:cNvSpPr>
          <p:nvPr/>
        </p:nvSpPr>
        <p:spPr bwMode="auto">
          <a:xfrm flipV="1">
            <a:off x="7626350" y="4749800"/>
            <a:ext cx="0" cy="241300"/>
          </a:xfrm>
          <a:prstGeom prst="line">
            <a:avLst/>
          </a:prstGeom>
          <a:noFill/>
          <a:ln w="25400">
            <a:solidFill>
              <a:schemeClr val="tx1"/>
            </a:solidFill>
            <a:prstDash val="dash"/>
            <a:round/>
            <a:headEnd/>
            <a:tailEnd/>
          </a:ln>
        </p:spPr>
        <p:txBody>
          <a:bodyPr/>
          <a:lstStyle/>
          <a:p>
            <a:endParaRPr lang="en-US"/>
          </a:p>
        </p:txBody>
      </p:sp>
      <p:sp>
        <p:nvSpPr>
          <p:cNvPr id="76819" name="Freeform 113"/>
          <p:cNvSpPr>
            <a:spLocks/>
          </p:cNvSpPr>
          <p:nvPr/>
        </p:nvSpPr>
        <p:spPr bwMode="auto">
          <a:xfrm>
            <a:off x="7270750" y="4394200"/>
            <a:ext cx="1200150" cy="603250"/>
          </a:xfrm>
          <a:custGeom>
            <a:avLst/>
            <a:gdLst>
              <a:gd name="T0" fmla="*/ 2147483647 w 756"/>
              <a:gd name="T1" fmla="*/ 0 h 380"/>
              <a:gd name="T2" fmla="*/ 2147483647 w 756"/>
              <a:gd name="T3" fmla="*/ 0 h 380"/>
              <a:gd name="T4" fmla="*/ 2147483647 w 756"/>
              <a:gd name="T5" fmla="*/ 2147483647 h 380"/>
              <a:gd name="T6" fmla="*/ 0 w 756"/>
              <a:gd name="T7" fmla="*/ 2147483647 h 380"/>
              <a:gd name="T8" fmla="*/ 0 w 756"/>
              <a:gd name="T9" fmla="*/ 2147483647 h 380"/>
              <a:gd name="T10" fmla="*/ 2147483647 w 756"/>
              <a:gd name="T11" fmla="*/ 2147483647 h 380"/>
              <a:gd name="T12" fmla="*/ 2147483647 w 756"/>
              <a:gd name="T13" fmla="*/ 0 h 380"/>
              <a:gd name="T14" fmla="*/ 0 60000 65536"/>
              <a:gd name="T15" fmla="*/ 0 60000 65536"/>
              <a:gd name="T16" fmla="*/ 0 60000 65536"/>
              <a:gd name="T17" fmla="*/ 0 60000 65536"/>
              <a:gd name="T18" fmla="*/ 0 60000 65536"/>
              <a:gd name="T19" fmla="*/ 0 60000 65536"/>
              <a:gd name="T20" fmla="*/ 0 60000 65536"/>
              <a:gd name="T21" fmla="*/ 0 w 756"/>
              <a:gd name="T22" fmla="*/ 0 h 380"/>
              <a:gd name="T23" fmla="*/ 756 w 756"/>
              <a:gd name="T24" fmla="*/ 380 h 3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380">
                <a:moveTo>
                  <a:pt x="592" y="0"/>
                </a:moveTo>
                <a:lnTo>
                  <a:pt x="756" y="0"/>
                </a:lnTo>
                <a:lnTo>
                  <a:pt x="756" y="380"/>
                </a:lnTo>
                <a:lnTo>
                  <a:pt x="0" y="380"/>
                </a:lnTo>
                <a:lnTo>
                  <a:pt x="0" y="228"/>
                </a:lnTo>
                <a:lnTo>
                  <a:pt x="592" y="228"/>
                </a:lnTo>
                <a:lnTo>
                  <a:pt x="592" y="0"/>
                </a:lnTo>
                <a:close/>
              </a:path>
            </a:pathLst>
          </a:custGeom>
          <a:noFill/>
          <a:ln w="28575">
            <a:solidFill>
              <a:schemeClr val="tx1"/>
            </a:solidFill>
            <a:round/>
            <a:headEnd/>
            <a:tailEnd/>
          </a:ln>
        </p:spPr>
        <p:txBody>
          <a:bodyPr/>
          <a:lstStyle/>
          <a:p>
            <a:endParaRPr lang="en-US"/>
          </a:p>
        </p:txBody>
      </p:sp>
      <p:grpSp>
        <p:nvGrpSpPr>
          <p:cNvPr id="5" name="Group 12"/>
          <p:cNvGrpSpPr>
            <a:grpSpLocks/>
          </p:cNvGrpSpPr>
          <p:nvPr/>
        </p:nvGrpSpPr>
        <p:grpSpPr bwMode="auto">
          <a:xfrm>
            <a:off x="717550" y="4268788"/>
            <a:ext cx="1344613" cy="1439862"/>
            <a:chOff x="1917" y="136"/>
            <a:chExt cx="957" cy="1026"/>
          </a:xfrm>
        </p:grpSpPr>
        <p:sp>
          <p:nvSpPr>
            <p:cNvPr id="76840" name="Freeform 13"/>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solidFill>
              <a:srgbClr val="66FF66"/>
            </a:solidFill>
            <a:ln w="9525">
              <a:solidFill>
                <a:srgbClr val="009900"/>
              </a:solidFill>
              <a:round/>
              <a:headEnd/>
              <a:tailEnd/>
            </a:ln>
          </p:spPr>
          <p:txBody>
            <a:bodyPr/>
            <a:lstStyle/>
            <a:p>
              <a:endParaRPr lang="en-US"/>
            </a:p>
          </p:txBody>
        </p:sp>
        <p:sp>
          <p:nvSpPr>
            <p:cNvPr id="76841" name="Freeform 14"/>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009900"/>
              </a:solidFill>
              <a:round/>
              <a:headEnd/>
              <a:tailEnd/>
            </a:ln>
          </p:spPr>
          <p:txBody>
            <a:bodyPr/>
            <a:lstStyle/>
            <a:p>
              <a:endParaRPr lang="en-US"/>
            </a:p>
          </p:txBody>
        </p:sp>
        <p:sp>
          <p:nvSpPr>
            <p:cNvPr id="76842" name="Freeform 15"/>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00CC00"/>
            </a:solidFill>
            <a:ln w="9525">
              <a:solidFill>
                <a:srgbClr val="009900"/>
              </a:solidFill>
              <a:round/>
              <a:headEnd/>
              <a:tailEnd/>
            </a:ln>
          </p:spPr>
          <p:txBody>
            <a:bodyPr/>
            <a:lstStyle/>
            <a:p>
              <a:endParaRPr lang="en-US"/>
            </a:p>
          </p:txBody>
        </p:sp>
        <p:sp>
          <p:nvSpPr>
            <p:cNvPr id="76843" name="Freeform 16"/>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solidFill>
              <a:srgbClr val="66FF66"/>
            </a:solidFill>
            <a:ln w="9525">
              <a:solidFill>
                <a:srgbClr val="009900"/>
              </a:solidFill>
              <a:round/>
              <a:headEnd/>
              <a:tailEnd/>
            </a:ln>
          </p:spPr>
          <p:txBody>
            <a:bodyPr/>
            <a:lstStyle/>
            <a:p>
              <a:endParaRPr lang="en-US"/>
            </a:p>
          </p:txBody>
        </p:sp>
        <p:sp>
          <p:nvSpPr>
            <p:cNvPr id="76844" name="Freeform 17"/>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solidFill>
              <a:srgbClr val="00CC00"/>
            </a:solidFill>
            <a:ln w="9525">
              <a:solidFill>
                <a:srgbClr val="009900"/>
              </a:solidFill>
              <a:round/>
              <a:headEnd/>
              <a:tailEnd/>
            </a:ln>
          </p:spPr>
          <p:txBody>
            <a:bodyPr/>
            <a:lstStyle/>
            <a:p>
              <a:endParaRPr lang="en-US"/>
            </a:p>
          </p:txBody>
        </p:sp>
        <p:sp>
          <p:nvSpPr>
            <p:cNvPr id="76845" name="Freeform 18"/>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solidFill>
              <a:srgbClr val="66FF66"/>
            </a:solidFill>
            <a:ln w="9525">
              <a:solidFill>
                <a:srgbClr val="009900"/>
              </a:solidFill>
              <a:round/>
              <a:headEnd/>
              <a:tailEnd/>
            </a:ln>
          </p:spPr>
          <p:txBody>
            <a:bodyPr/>
            <a:lstStyle/>
            <a:p>
              <a:endParaRPr lang="en-US"/>
            </a:p>
          </p:txBody>
        </p:sp>
      </p:grpSp>
      <p:grpSp>
        <p:nvGrpSpPr>
          <p:cNvPr id="6" name="Group 127"/>
          <p:cNvGrpSpPr>
            <a:grpSpLocks/>
          </p:cNvGrpSpPr>
          <p:nvPr/>
        </p:nvGrpSpPr>
        <p:grpSpPr bwMode="auto">
          <a:xfrm>
            <a:off x="342900" y="4745038"/>
            <a:ext cx="506413" cy="715962"/>
            <a:chOff x="96" y="2989"/>
            <a:chExt cx="319" cy="451"/>
          </a:xfrm>
        </p:grpSpPr>
        <p:pic>
          <p:nvPicPr>
            <p:cNvPr id="76838" name="Picture 114" descr="observer"/>
            <p:cNvPicPr>
              <a:picLocks noChangeAspect="1" noChangeArrowheads="1"/>
            </p:cNvPicPr>
            <p:nvPr/>
          </p:nvPicPr>
          <p:blipFill>
            <a:blip r:embed="rId3" cstate="print"/>
            <a:srcRect/>
            <a:stretch>
              <a:fillRect/>
            </a:stretch>
          </p:blipFill>
          <p:spPr bwMode="auto">
            <a:xfrm>
              <a:off x="96" y="3072"/>
              <a:ext cx="133" cy="368"/>
            </a:xfrm>
            <a:prstGeom prst="rect">
              <a:avLst/>
            </a:prstGeom>
            <a:noFill/>
            <a:ln w="9525">
              <a:noFill/>
              <a:miter lim="800000"/>
              <a:headEnd/>
              <a:tailEnd/>
            </a:ln>
          </p:spPr>
        </p:pic>
        <p:sp>
          <p:nvSpPr>
            <p:cNvPr id="76839" name="Line 115"/>
            <p:cNvSpPr>
              <a:spLocks noChangeShapeType="1"/>
            </p:cNvSpPr>
            <p:nvPr/>
          </p:nvSpPr>
          <p:spPr bwMode="auto">
            <a:xfrm flipV="1">
              <a:off x="240" y="2989"/>
              <a:ext cx="175" cy="101"/>
            </a:xfrm>
            <a:prstGeom prst="line">
              <a:avLst/>
            </a:prstGeom>
            <a:noFill/>
            <a:ln w="38100">
              <a:solidFill>
                <a:srgbClr val="3333FF"/>
              </a:solidFill>
              <a:round/>
              <a:headEnd/>
              <a:tailEnd type="triangle" w="med" len="med"/>
            </a:ln>
          </p:spPr>
          <p:txBody>
            <a:bodyPr/>
            <a:lstStyle/>
            <a:p>
              <a:endParaRPr lang="en-US"/>
            </a:p>
          </p:txBody>
        </p:sp>
      </p:grpSp>
      <p:grpSp>
        <p:nvGrpSpPr>
          <p:cNvPr id="7" name="Group 26"/>
          <p:cNvGrpSpPr>
            <a:grpSpLocks/>
          </p:cNvGrpSpPr>
          <p:nvPr/>
        </p:nvGrpSpPr>
        <p:grpSpPr bwMode="auto">
          <a:xfrm>
            <a:off x="7473950" y="2287588"/>
            <a:ext cx="1344613" cy="1439862"/>
            <a:chOff x="1917" y="136"/>
            <a:chExt cx="957" cy="1026"/>
          </a:xfrm>
        </p:grpSpPr>
        <p:sp>
          <p:nvSpPr>
            <p:cNvPr id="76832" name="Freeform 27"/>
            <p:cNvSpPr>
              <a:spLocks/>
            </p:cNvSpPr>
            <p:nvPr/>
          </p:nvSpPr>
          <p:spPr bwMode="auto">
            <a:xfrm>
              <a:off x="1917" y="837"/>
              <a:ext cx="299" cy="325"/>
            </a:xfrm>
            <a:custGeom>
              <a:avLst/>
              <a:gdLst>
                <a:gd name="T0" fmla="*/ 0 w 299"/>
                <a:gd name="T1" fmla="*/ 0 h 325"/>
                <a:gd name="T2" fmla="*/ 0 w 299"/>
                <a:gd name="T3" fmla="*/ 153 h 325"/>
                <a:gd name="T4" fmla="*/ 299 w 299"/>
                <a:gd name="T5" fmla="*/ 325 h 325"/>
                <a:gd name="T6" fmla="*/ 299 w 299"/>
                <a:gd name="T7" fmla="*/ 175 h 325"/>
                <a:gd name="T8" fmla="*/ 0 w 299"/>
                <a:gd name="T9" fmla="*/ 0 h 325"/>
                <a:gd name="T10" fmla="*/ 0 60000 65536"/>
                <a:gd name="T11" fmla="*/ 0 60000 65536"/>
                <a:gd name="T12" fmla="*/ 0 60000 65536"/>
                <a:gd name="T13" fmla="*/ 0 60000 65536"/>
                <a:gd name="T14" fmla="*/ 0 60000 65536"/>
                <a:gd name="T15" fmla="*/ 0 w 299"/>
                <a:gd name="T16" fmla="*/ 0 h 325"/>
                <a:gd name="T17" fmla="*/ 299 w 299"/>
                <a:gd name="T18" fmla="*/ 325 h 325"/>
              </a:gdLst>
              <a:ahLst/>
              <a:cxnLst>
                <a:cxn ang="T10">
                  <a:pos x="T0" y="T1"/>
                </a:cxn>
                <a:cxn ang="T11">
                  <a:pos x="T2" y="T3"/>
                </a:cxn>
                <a:cxn ang="T12">
                  <a:pos x="T4" y="T5"/>
                </a:cxn>
                <a:cxn ang="T13">
                  <a:pos x="T6" y="T7"/>
                </a:cxn>
                <a:cxn ang="T14">
                  <a:pos x="T8" y="T9"/>
                </a:cxn>
              </a:cxnLst>
              <a:rect l="T15" t="T16" r="T17" b="T18"/>
              <a:pathLst>
                <a:path w="299" h="325">
                  <a:moveTo>
                    <a:pt x="0" y="0"/>
                  </a:moveTo>
                  <a:lnTo>
                    <a:pt x="0" y="153"/>
                  </a:lnTo>
                  <a:lnTo>
                    <a:pt x="299" y="325"/>
                  </a:lnTo>
                  <a:lnTo>
                    <a:pt x="299" y="175"/>
                  </a:lnTo>
                  <a:lnTo>
                    <a:pt x="0" y="0"/>
                  </a:lnTo>
                  <a:close/>
                </a:path>
              </a:pathLst>
            </a:custGeom>
            <a:solidFill>
              <a:srgbClr val="66FF66"/>
            </a:solidFill>
            <a:ln w="9525">
              <a:solidFill>
                <a:srgbClr val="009900"/>
              </a:solidFill>
              <a:round/>
              <a:headEnd/>
              <a:tailEnd/>
            </a:ln>
          </p:spPr>
          <p:txBody>
            <a:bodyPr/>
            <a:lstStyle/>
            <a:p>
              <a:endParaRPr lang="en-US"/>
            </a:p>
          </p:txBody>
        </p:sp>
        <p:sp>
          <p:nvSpPr>
            <p:cNvPr id="76833" name="Freeform 28"/>
            <p:cNvSpPr>
              <a:spLocks/>
            </p:cNvSpPr>
            <p:nvPr/>
          </p:nvSpPr>
          <p:spPr bwMode="auto">
            <a:xfrm>
              <a:off x="2216" y="415"/>
              <a:ext cx="655" cy="747"/>
            </a:xfrm>
            <a:custGeom>
              <a:avLst/>
              <a:gdLst>
                <a:gd name="T0" fmla="*/ 0 w 655"/>
                <a:gd name="T1" fmla="*/ 595 h 747"/>
                <a:gd name="T2" fmla="*/ 483 w 655"/>
                <a:gd name="T3" fmla="*/ 321 h 747"/>
                <a:gd name="T4" fmla="*/ 483 w 655"/>
                <a:gd name="T5" fmla="*/ 99 h 747"/>
                <a:gd name="T6" fmla="*/ 655 w 655"/>
                <a:gd name="T7" fmla="*/ 0 h 747"/>
                <a:gd name="T8" fmla="*/ 655 w 655"/>
                <a:gd name="T9" fmla="*/ 369 h 747"/>
                <a:gd name="T10" fmla="*/ 0 w 655"/>
                <a:gd name="T11" fmla="*/ 747 h 747"/>
                <a:gd name="T12" fmla="*/ 0 w 655"/>
                <a:gd name="T13" fmla="*/ 595 h 747"/>
                <a:gd name="T14" fmla="*/ 0 60000 65536"/>
                <a:gd name="T15" fmla="*/ 0 60000 65536"/>
                <a:gd name="T16" fmla="*/ 0 60000 65536"/>
                <a:gd name="T17" fmla="*/ 0 60000 65536"/>
                <a:gd name="T18" fmla="*/ 0 60000 65536"/>
                <a:gd name="T19" fmla="*/ 0 60000 65536"/>
                <a:gd name="T20" fmla="*/ 0 60000 65536"/>
                <a:gd name="T21" fmla="*/ 0 w 655"/>
                <a:gd name="T22" fmla="*/ 0 h 747"/>
                <a:gd name="T23" fmla="*/ 655 w 655"/>
                <a:gd name="T24" fmla="*/ 747 h 7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747">
                  <a:moveTo>
                    <a:pt x="0" y="595"/>
                  </a:moveTo>
                  <a:lnTo>
                    <a:pt x="483" y="321"/>
                  </a:lnTo>
                  <a:lnTo>
                    <a:pt x="483" y="99"/>
                  </a:lnTo>
                  <a:lnTo>
                    <a:pt x="655" y="0"/>
                  </a:lnTo>
                  <a:lnTo>
                    <a:pt x="655" y="369"/>
                  </a:lnTo>
                  <a:lnTo>
                    <a:pt x="0" y="747"/>
                  </a:lnTo>
                  <a:lnTo>
                    <a:pt x="0" y="595"/>
                  </a:lnTo>
                  <a:close/>
                </a:path>
              </a:pathLst>
            </a:custGeom>
            <a:solidFill>
              <a:srgbClr val="008000"/>
            </a:solidFill>
            <a:ln w="9525">
              <a:solidFill>
                <a:srgbClr val="009900"/>
              </a:solidFill>
              <a:round/>
              <a:headEnd/>
              <a:tailEnd/>
            </a:ln>
          </p:spPr>
          <p:txBody>
            <a:bodyPr/>
            <a:lstStyle/>
            <a:p>
              <a:endParaRPr lang="en-US"/>
            </a:p>
          </p:txBody>
        </p:sp>
        <p:sp>
          <p:nvSpPr>
            <p:cNvPr id="76834" name="Freeform 29"/>
            <p:cNvSpPr>
              <a:spLocks/>
            </p:cNvSpPr>
            <p:nvPr/>
          </p:nvSpPr>
          <p:spPr bwMode="auto">
            <a:xfrm>
              <a:off x="2222" y="136"/>
              <a:ext cx="652" cy="378"/>
            </a:xfrm>
            <a:custGeom>
              <a:avLst/>
              <a:gdLst>
                <a:gd name="T0" fmla="*/ 478 w 652"/>
                <a:gd name="T1" fmla="*/ 378 h 378"/>
                <a:gd name="T2" fmla="*/ 0 w 652"/>
                <a:gd name="T3" fmla="*/ 96 h 378"/>
                <a:gd name="T4" fmla="*/ 170 w 652"/>
                <a:gd name="T5" fmla="*/ 0 h 378"/>
                <a:gd name="T6" fmla="*/ 652 w 652"/>
                <a:gd name="T7" fmla="*/ 278 h 378"/>
                <a:gd name="T8" fmla="*/ 478 w 652"/>
                <a:gd name="T9" fmla="*/ 378 h 378"/>
                <a:gd name="T10" fmla="*/ 0 60000 65536"/>
                <a:gd name="T11" fmla="*/ 0 60000 65536"/>
                <a:gd name="T12" fmla="*/ 0 60000 65536"/>
                <a:gd name="T13" fmla="*/ 0 60000 65536"/>
                <a:gd name="T14" fmla="*/ 0 60000 65536"/>
                <a:gd name="T15" fmla="*/ 0 w 652"/>
                <a:gd name="T16" fmla="*/ 0 h 378"/>
                <a:gd name="T17" fmla="*/ 652 w 652"/>
                <a:gd name="T18" fmla="*/ 378 h 378"/>
              </a:gdLst>
              <a:ahLst/>
              <a:cxnLst>
                <a:cxn ang="T10">
                  <a:pos x="T0" y="T1"/>
                </a:cxn>
                <a:cxn ang="T11">
                  <a:pos x="T2" y="T3"/>
                </a:cxn>
                <a:cxn ang="T12">
                  <a:pos x="T4" y="T5"/>
                </a:cxn>
                <a:cxn ang="T13">
                  <a:pos x="T6" y="T7"/>
                </a:cxn>
                <a:cxn ang="T14">
                  <a:pos x="T8" y="T9"/>
                </a:cxn>
              </a:cxnLst>
              <a:rect l="T15" t="T16" r="T17" b="T18"/>
              <a:pathLst>
                <a:path w="652" h="378">
                  <a:moveTo>
                    <a:pt x="478" y="378"/>
                  </a:moveTo>
                  <a:lnTo>
                    <a:pt x="0" y="96"/>
                  </a:lnTo>
                  <a:lnTo>
                    <a:pt x="170" y="0"/>
                  </a:lnTo>
                  <a:lnTo>
                    <a:pt x="652" y="278"/>
                  </a:lnTo>
                  <a:lnTo>
                    <a:pt x="478" y="378"/>
                  </a:lnTo>
                  <a:close/>
                </a:path>
              </a:pathLst>
            </a:custGeom>
            <a:solidFill>
              <a:srgbClr val="00CC00"/>
            </a:solidFill>
            <a:ln w="9525">
              <a:solidFill>
                <a:srgbClr val="009900"/>
              </a:solidFill>
              <a:round/>
              <a:headEnd/>
              <a:tailEnd/>
            </a:ln>
          </p:spPr>
          <p:txBody>
            <a:bodyPr/>
            <a:lstStyle/>
            <a:p>
              <a:endParaRPr lang="en-US"/>
            </a:p>
          </p:txBody>
        </p:sp>
        <p:sp>
          <p:nvSpPr>
            <p:cNvPr id="76835" name="Freeform 30"/>
            <p:cNvSpPr>
              <a:spLocks/>
            </p:cNvSpPr>
            <p:nvPr/>
          </p:nvSpPr>
          <p:spPr bwMode="auto">
            <a:xfrm>
              <a:off x="2222" y="232"/>
              <a:ext cx="478" cy="502"/>
            </a:xfrm>
            <a:custGeom>
              <a:avLst/>
              <a:gdLst>
                <a:gd name="T0" fmla="*/ 0 w 478"/>
                <a:gd name="T1" fmla="*/ 0 h 502"/>
                <a:gd name="T2" fmla="*/ 0 w 478"/>
                <a:gd name="T3" fmla="*/ 226 h 502"/>
                <a:gd name="T4" fmla="*/ 478 w 478"/>
                <a:gd name="T5" fmla="*/ 502 h 502"/>
                <a:gd name="T6" fmla="*/ 478 w 478"/>
                <a:gd name="T7" fmla="*/ 280 h 502"/>
                <a:gd name="T8" fmla="*/ 0 w 478"/>
                <a:gd name="T9" fmla="*/ 0 h 502"/>
                <a:gd name="T10" fmla="*/ 0 60000 65536"/>
                <a:gd name="T11" fmla="*/ 0 60000 65536"/>
                <a:gd name="T12" fmla="*/ 0 60000 65536"/>
                <a:gd name="T13" fmla="*/ 0 60000 65536"/>
                <a:gd name="T14" fmla="*/ 0 60000 65536"/>
                <a:gd name="T15" fmla="*/ 0 w 478"/>
                <a:gd name="T16" fmla="*/ 0 h 502"/>
                <a:gd name="T17" fmla="*/ 478 w 478"/>
                <a:gd name="T18" fmla="*/ 502 h 502"/>
              </a:gdLst>
              <a:ahLst/>
              <a:cxnLst>
                <a:cxn ang="T10">
                  <a:pos x="T0" y="T1"/>
                </a:cxn>
                <a:cxn ang="T11">
                  <a:pos x="T2" y="T3"/>
                </a:cxn>
                <a:cxn ang="T12">
                  <a:pos x="T4" y="T5"/>
                </a:cxn>
                <a:cxn ang="T13">
                  <a:pos x="T6" y="T7"/>
                </a:cxn>
                <a:cxn ang="T14">
                  <a:pos x="T8" y="T9"/>
                </a:cxn>
              </a:cxnLst>
              <a:rect l="T15" t="T16" r="T17" b="T18"/>
              <a:pathLst>
                <a:path w="478" h="502">
                  <a:moveTo>
                    <a:pt x="0" y="0"/>
                  </a:moveTo>
                  <a:lnTo>
                    <a:pt x="0" y="226"/>
                  </a:lnTo>
                  <a:lnTo>
                    <a:pt x="478" y="502"/>
                  </a:lnTo>
                  <a:lnTo>
                    <a:pt x="478" y="280"/>
                  </a:lnTo>
                  <a:lnTo>
                    <a:pt x="0" y="0"/>
                  </a:lnTo>
                  <a:close/>
                </a:path>
              </a:pathLst>
            </a:custGeom>
            <a:solidFill>
              <a:srgbClr val="66FF66"/>
            </a:solidFill>
            <a:ln w="9525">
              <a:solidFill>
                <a:srgbClr val="009900"/>
              </a:solidFill>
              <a:round/>
              <a:headEnd/>
              <a:tailEnd/>
            </a:ln>
          </p:spPr>
          <p:txBody>
            <a:bodyPr/>
            <a:lstStyle/>
            <a:p>
              <a:endParaRPr lang="en-US"/>
            </a:p>
          </p:txBody>
        </p:sp>
        <p:sp>
          <p:nvSpPr>
            <p:cNvPr id="76836" name="Freeform 31"/>
            <p:cNvSpPr>
              <a:spLocks/>
            </p:cNvSpPr>
            <p:nvPr/>
          </p:nvSpPr>
          <p:spPr bwMode="auto">
            <a:xfrm>
              <a:off x="1920" y="458"/>
              <a:ext cx="782" cy="552"/>
            </a:xfrm>
            <a:custGeom>
              <a:avLst/>
              <a:gdLst>
                <a:gd name="T0" fmla="*/ 0 w 782"/>
                <a:gd name="T1" fmla="*/ 379 h 552"/>
                <a:gd name="T2" fmla="*/ 294 w 782"/>
                <a:gd name="T3" fmla="*/ 552 h 552"/>
                <a:gd name="T4" fmla="*/ 782 w 782"/>
                <a:gd name="T5" fmla="*/ 276 h 552"/>
                <a:gd name="T6" fmla="*/ 303 w 782"/>
                <a:gd name="T7" fmla="*/ 0 h 552"/>
                <a:gd name="T8" fmla="*/ 18 w 782"/>
                <a:gd name="T9" fmla="*/ 157 h 552"/>
                <a:gd name="T10" fmla="*/ 195 w 782"/>
                <a:gd name="T11" fmla="*/ 259 h 552"/>
                <a:gd name="T12" fmla="*/ 0 w 782"/>
                <a:gd name="T13" fmla="*/ 379 h 552"/>
                <a:gd name="T14" fmla="*/ 0 60000 65536"/>
                <a:gd name="T15" fmla="*/ 0 60000 65536"/>
                <a:gd name="T16" fmla="*/ 0 60000 65536"/>
                <a:gd name="T17" fmla="*/ 0 60000 65536"/>
                <a:gd name="T18" fmla="*/ 0 60000 65536"/>
                <a:gd name="T19" fmla="*/ 0 60000 65536"/>
                <a:gd name="T20" fmla="*/ 0 60000 65536"/>
                <a:gd name="T21" fmla="*/ 0 w 782"/>
                <a:gd name="T22" fmla="*/ 0 h 552"/>
                <a:gd name="T23" fmla="*/ 782 w 782"/>
                <a:gd name="T24" fmla="*/ 552 h 5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552">
                  <a:moveTo>
                    <a:pt x="0" y="379"/>
                  </a:moveTo>
                  <a:lnTo>
                    <a:pt x="294" y="552"/>
                  </a:lnTo>
                  <a:lnTo>
                    <a:pt x="782" y="276"/>
                  </a:lnTo>
                  <a:lnTo>
                    <a:pt x="303" y="0"/>
                  </a:lnTo>
                  <a:lnTo>
                    <a:pt x="18" y="157"/>
                  </a:lnTo>
                  <a:lnTo>
                    <a:pt x="195" y="259"/>
                  </a:lnTo>
                  <a:lnTo>
                    <a:pt x="0" y="379"/>
                  </a:lnTo>
                  <a:close/>
                </a:path>
              </a:pathLst>
            </a:custGeom>
            <a:solidFill>
              <a:srgbClr val="00CC00"/>
            </a:solidFill>
            <a:ln w="9525">
              <a:solidFill>
                <a:srgbClr val="009900"/>
              </a:solidFill>
              <a:round/>
              <a:headEnd/>
              <a:tailEnd/>
            </a:ln>
          </p:spPr>
          <p:txBody>
            <a:bodyPr/>
            <a:lstStyle/>
            <a:p>
              <a:endParaRPr lang="en-US"/>
            </a:p>
          </p:txBody>
        </p:sp>
        <p:sp>
          <p:nvSpPr>
            <p:cNvPr id="76837" name="Freeform 32"/>
            <p:cNvSpPr>
              <a:spLocks/>
            </p:cNvSpPr>
            <p:nvPr/>
          </p:nvSpPr>
          <p:spPr bwMode="auto">
            <a:xfrm>
              <a:off x="1938" y="615"/>
              <a:ext cx="177" cy="180"/>
            </a:xfrm>
            <a:custGeom>
              <a:avLst/>
              <a:gdLst>
                <a:gd name="T0" fmla="*/ 0 w 177"/>
                <a:gd name="T1" fmla="*/ 0 h 180"/>
                <a:gd name="T2" fmla="*/ 0 w 177"/>
                <a:gd name="T3" fmla="*/ 153 h 180"/>
                <a:gd name="T4" fmla="*/ 48 w 177"/>
                <a:gd name="T5" fmla="*/ 180 h 180"/>
                <a:gd name="T6" fmla="*/ 177 w 177"/>
                <a:gd name="T7" fmla="*/ 105 h 180"/>
                <a:gd name="T8" fmla="*/ 0 w 177"/>
                <a:gd name="T9" fmla="*/ 0 h 180"/>
                <a:gd name="T10" fmla="*/ 0 60000 65536"/>
                <a:gd name="T11" fmla="*/ 0 60000 65536"/>
                <a:gd name="T12" fmla="*/ 0 60000 65536"/>
                <a:gd name="T13" fmla="*/ 0 60000 65536"/>
                <a:gd name="T14" fmla="*/ 0 60000 65536"/>
                <a:gd name="T15" fmla="*/ 0 w 177"/>
                <a:gd name="T16" fmla="*/ 0 h 180"/>
                <a:gd name="T17" fmla="*/ 177 w 177"/>
                <a:gd name="T18" fmla="*/ 180 h 180"/>
              </a:gdLst>
              <a:ahLst/>
              <a:cxnLst>
                <a:cxn ang="T10">
                  <a:pos x="T0" y="T1"/>
                </a:cxn>
                <a:cxn ang="T11">
                  <a:pos x="T2" y="T3"/>
                </a:cxn>
                <a:cxn ang="T12">
                  <a:pos x="T4" y="T5"/>
                </a:cxn>
                <a:cxn ang="T13">
                  <a:pos x="T6" y="T7"/>
                </a:cxn>
                <a:cxn ang="T14">
                  <a:pos x="T8" y="T9"/>
                </a:cxn>
              </a:cxnLst>
              <a:rect l="T15" t="T16" r="T17" b="T18"/>
              <a:pathLst>
                <a:path w="177" h="180">
                  <a:moveTo>
                    <a:pt x="0" y="0"/>
                  </a:moveTo>
                  <a:lnTo>
                    <a:pt x="0" y="153"/>
                  </a:lnTo>
                  <a:lnTo>
                    <a:pt x="48" y="180"/>
                  </a:lnTo>
                  <a:lnTo>
                    <a:pt x="177" y="105"/>
                  </a:lnTo>
                  <a:lnTo>
                    <a:pt x="0" y="0"/>
                  </a:lnTo>
                  <a:close/>
                </a:path>
              </a:pathLst>
            </a:custGeom>
            <a:solidFill>
              <a:srgbClr val="66FF66"/>
            </a:solidFill>
            <a:ln w="9525">
              <a:solidFill>
                <a:srgbClr val="009900"/>
              </a:solidFill>
              <a:round/>
              <a:headEnd/>
              <a:tailEnd/>
            </a:ln>
          </p:spPr>
          <p:txBody>
            <a:bodyPr/>
            <a:lstStyle/>
            <a:p>
              <a:endParaRPr lang="en-US"/>
            </a:p>
          </p:txBody>
        </p:sp>
      </p:grpSp>
      <p:grpSp>
        <p:nvGrpSpPr>
          <p:cNvPr id="8" name="Group 128"/>
          <p:cNvGrpSpPr>
            <a:grpSpLocks/>
          </p:cNvGrpSpPr>
          <p:nvPr/>
        </p:nvGrpSpPr>
        <p:grpSpPr bwMode="auto">
          <a:xfrm>
            <a:off x="7188200" y="2738438"/>
            <a:ext cx="506413" cy="715962"/>
            <a:chOff x="4528" y="1725"/>
            <a:chExt cx="319" cy="451"/>
          </a:xfrm>
        </p:grpSpPr>
        <p:pic>
          <p:nvPicPr>
            <p:cNvPr id="76830" name="Picture 116" descr="observer"/>
            <p:cNvPicPr>
              <a:picLocks noChangeAspect="1" noChangeArrowheads="1"/>
            </p:cNvPicPr>
            <p:nvPr/>
          </p:nvPicPr>
          <p:blipFill>
            <a:blip r:embed="rId3" cstate="print"/>
            <a:srcRect/>
            <a:stretch>
              <a:fillRect/>
            </a:stretch>
          </p:blipFill>
          <p:spPr bwMode="auto">
            <a:xfrm>
              <a:off x="4528" y="1808"/>
              <a:ext cx="133" cy="368"/>
            </a:xfrm>
            <a:prstGeom prst="rect">
              <a:avLst/>
            </a:prstGeom>
            <a:noFill/>
            <a:ln w="9525">
              <a:noFill/>
              <a:miter lim="800000"/>
              <a:headEnd/>
              <a:tailEnd/>
            </a:ln>
          </p:spPr>
        </p:pic>
        <p:sp>
          <p:nvSpPr>
            <p:cNvPr id="76831" name="Line 117"/>
            <p:cNvSpPr>
              <a:spLocks noChangeShapeType="1"/>
            </p:cNvSpPr>
            <p:nvPr/>
          </p:nvSpPr>
          <p:spPr bwMode="auto">
            <a:xfrm flipV="1">
              <a:off x="4672" y="1725"/>
              <a:ext cx="175" cy="101"/>
            </a:xfrm>
            <a:prstGeom prst="line">
              <a:avLst/>
            </a:prstGeom>
            <a:noFill/>
            <a:ln w="38100">
              <a:solidFill>
                <a:srgbClr val="3333FF"/>
              </a:solidFill>
              <a:round/>
              <a:headEnd/>
              <a:tailEnd type="triangle" w="med" len="med"/>
            </a:ln>
          </p:spPr>
          <p:txBody>
            <a:bodyPr/>
            <a:lstStyle/>
            <a:p>
              <a:endParaRPr lang="en-US"/>
            </a:p>
          </p:txBody>
        </p:sp>
      </p:grpSp>
      <p:sp>
        <p:nvSpPr>
          <p:cNvPr id="57462" name="Text Box 118"/>
          <p:cNvSpPr txBox="1">
            <a:spLocks noChangeArrowheads="1"/>
          </p:cNvSpPr>
          <p:nvPr/>
        </p:nvSpPr>
        <p:spPr bwMode="auto">
          <a:xfrm>
            <a:off x="2574925" y="2195513"/>
            <a:ext cx="1481138" cy="396875"/>
          </a:xfrm>
          <a:prstGeom prst="rect">
            <a:avLst/>
          </a:prstGeom>
          <a:noFill/>
          <a:ln w="9525">
            <a:noFill/>
            <a:miter lim="800000"/>
            <a:headEnd/>
            <a:tailEnd/>
          </a:ln>
        </p:spPr>
        <p:txBody>
          <a:bodyPr wrap="none">
            <a:spAutoFit/>
          </a:bodyPr>
          <a:lstStyle/>
          <a:p>
            <a:r>
              <a:rPr lang="en-US" sz="2000" b="1">
                <a:solidFill>
                  <a:schemeClr val="bg1"/>
                </a:solidFill>
              </a:rPr>
              <a:t>Front View</a:t>
            </a:r>
            <a:endParaRPr lang="th-TH" sz="2000" b="1">
              <a:solidFill>
                <a:schemeClr val="bg1"/>
              </a:solidFill>
            </a:endParaRPr>
          </a:p>
        </p:txBody>
      </p:sp>
      <p:sp>
        <p:nvSpPr>
          <p:cNvPr id="57463" name="Text Box 119"/>
          <p:cNvSpPr txBox="1">
            <a:spLocks noChangeArrowheads="1"/>
          </p:cNvSpPr>
          <p:nvPr/>
        </p:nvSpPr>
        <p:spPr bwMode="auto">
          <a:xfrm>
            <a:off x="5572125" y="3960813"/>
            <a:ext cx="1481138" cy="396875"/>
          </a:xfrm>
          <a:prstGeom prst="rect">
            <a:avLst/>
          </a:prstGeom>
          <a:noFill/>
          <a:ln w="9525">
            <a:noFill/>
            <a:miter lim="800000"/>
            <a:headEnd/>
            <a:tailEnd/>
          </a:ln>
        </p:spPr>
        <p:txBody>
          <a:bodyPr wrap="none">
            <a:spAutoFit/>
          </a:bodyPr>
          <a:lstStyle/>
          <a:p>
            <a:r>
              <a:rPr lang="en-US" sz="2000" b="1">
                <a:solidFill>
                  <a:srgbClr val="FFFF00"/>
                </a:solidFill>
              </a:rPr>
              <a:t>Front View</a:t>
            </a:r>
            <a:endParaRPr lang="th-TH" sz="2000" b="1">
              <a:solidFill>
                <a:srgbClr val="FFFF00"/>
              </a:solidFill>
            </a:endParaRPr>
          </a:p>
        </p:txBody>
      </p:sp>
      <p:sp>
        <p:nvSpPr>
          <p:cNvPr id="57464" name="Text Box 120"/>
          <p:cNvSpPr txBox="1">
            <a:spLocks noChangeArrowheads="1"/>
          </p:cNvSpPr>
          <p:nvPr/>
        </p:nvSpPr>
        <p:spPr bwMode="auto">
          <a:xfrm>
            <a:off x="241300" y="2195513"/>
            <a:ext cx="2087563" cy="396875"/>
          </a:xfrm>
          <a:prstGeom prst="rect">
            <a:avLst/>
          </a:prstGeom>
          <a:noFill/>
          <a:ln w="9525">
            <a:noFill/>
            <a:miter lim="800000"/>
            <a:headEnd/>
            <a:tailEnd/>
          </a:ln>
        </p:spPr>
        <p:txBody>
          <a:bodyPr wrap="none">
            <a:spAutoFit/>
          </a:bodyPr>
          <a:lstStyle/>
          <a:p>
            <a:r>
              <a:rPr lang="en-US" sz="2000" b="1">
                <a:solidFill>
                  <a:schemeClr val="bg1"/>
                </a:solidFill>
              </a:rPr>
              <a:t>Right Side View</a:t>
            </a:r>
            <a:endParaRPr lang="th-TH" sz="2000" b="1">
              <a:solidFill>
                <a:schemeClr val="bg1"/>
              </a:solidFill>
            </a:endParaRPr>
          </a:p>
        </p:txBody>
      </p:sp>
      <p:sp>
        <p:nvSpPr>
          <p:cNvPr id="57466" name="Text Box 122"/>
          <p:cNvSpPr txBox="1">
            <a:spLocks noChangeArrowheads="1"/>
          </p:cNvSpPr>
          <p:nvPr/>
        </p:nvSpPr>
        <p:spPr bwMode="auto">
          <a:xfrm>
            <a:off x="6883400" y="3960813"/>
            <a:ext cx="2087563" cy="396875"/>
          </a:xfrm>
          <a:prstGeom prst="rect">
            <a:avLst/>
          </a:prstGeom>
          <a:noFill/>
          <a:ln w="9525">
            <a:noFill/>
            <a:miter lim="800000"/>
            <a:headEnd/>
            <a:tailEnd/>
          </a:ln>
        </p:spPr>
        <p:txBody>
          <a:bodyPr wrap="none">
            <a:spAutoFit/>
          </a:bodyPr>
          <a:lstStyle/>
          <a:p>
            <a:r>
              <a:rPr lang="en-US" sz="2000" b="1">
                <a:solidFill>
                  <a:srgbClr val="FFFF00"/>
                </a:solidFill>
              </a:rPr>
              <a:t>Right Side View</a:t>
            </a:r>
            <a:endParaRPr lang="th-TH" sz="2000" b="1">
              <a:solidFill>
                <a:srgbClr val="FFFF00"/>
              </a:solidFill>
            </a:endParaRPr>
          </a:p>
        </p:txBody>
      </p:sp>
      <p:sp>
        <p:nvSpPr>
          <p:cNvPr id="57467" name="Text Box 123"/>
          <p:cNvSpPr txBox="1">
            <a:spLocks noChangeArrowheads="1"/>
          </p:cNvSpPr>
          <p:nvPr/>
        </p:nvSpPr>
        <p:spPr bwMode="auto">
          <a:xfrm>
            <a:off x="5737225" y="2081213"/>
            <a:ext cx="1298575" cy="396875"/>
          </a:xfrm>
          <a:prstGeom prst="rect">
            <a:avLst/>
          </a:prstGeom>
          <a:noFill/>
          <a:ln w="9525">
            <a:noFill/>
            <a:miter lim="800000"/>
            <a:headEnd/>
            <a:tailEnd/>
          </a:ln>
        </p:spPr>
        <p:txBody>
          <a:bodyPr wrap="none">
            <a:spAutoFit/>
          </a:bodyPr>
          <a:lstStyle/>
          <a:p>
            <a:r>
              <a:rPr lang="en-US" sz="2000" b="1">
                <a:solidFill>
                  <a:srgbClr val="FFFF00"/>
                </a:solidFill>
              </a:rPr>
              <a:t>Top View</a:t>
            </a:r>
            <a:endParaRPr lang="th-TH" sz="2000" b="1">
              <a:solidFill>
                <a:srgbClr val="FFFF00"/>
              </a:solidFill>
            </a:endParaRPr>
          </a:p>
        </p:txBody>
      </p:sp>
      <p:sp>
        <p:nvSpPr>
          <p:cNvPr id="57468" name="Text Box 124"/>
          <p:cNvSpPr txBox="1">
            <a:spLocks noChangeArrowheads="1"/>
          </p:cNvSpPr>
          <p:nvPr/>
        </p:nvSpPr>
        <p:spPr bwMode="auto">
          <a:xfrm>
            <a:off x="2778125" y="4010025"/>
            <a:ext cx="1298575" cy="396875"/>
          </a:xfrm>
          <a:prstGeom prst="rect">
            <a:avLst/>
          </a:prstGeom>
          <a:noFill/>
          <a:ln w="9525">
            <a:noFill/>
            <a:miter lim="800000"/>
            <a:headEnd/>
            <a:tailEnd/>
          </a:ln>
        </p:spPr>
        <p:txBody>
          <a:bodyPr wrap="none">
            <a:spAutoFit/>
          </a:bodyPr>
          <a:lstStyle/>
          <a:p>
            <a:r>
              <a:rPr lang="en-US" sz="2000" b="1">
                <a:solidFill>
                  <a:schemeClr val="bg1"/>
                </a:solidFill>
              </a:rPr>
              <a:t>Top View</a:t>
            </a:r>
            <a:endParaRPr lang="th-TH" sz="2000" b="1">
              <a:solidFill>
                <a:schemeClr val="bg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Left)">
                                      <p:cBhvr>
                                        <p:cTn id="13" dur="500"/>
                                        <p:tgtEl>
                                          <p:spTgt spid="6"/>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7462"/>
                                        </p:tgtEl>
                                        <p:attrNameLst>
                                          <p:attrName>style.visibility</p:attrName>
                                        </p:attrNameLst>
                                      </p:cBhvr>
                                      <p:to>
                                        <p:strVal val="visible"/>
                                      </p:to>
                                    </p:set>
                                    <p:animEffect transition="in" filter="fade">
                                      <p:cBhvr>
                                        <p:cTn id="28" dur="1000"/>
                                        <p:tgtEl>
                                          <p:spTgt spid="57462"/>
                                        </p:tgtEl>
                                      </p:cBhvr>
                                    </p:animEffect>
                                    <p:anim calcmode="lin" valueType="num">
                                      <p:cBhvr>
                                        <p:cTn id="29" dur="1000" fill="hold"/>
                                        <p:tgtEl>
                                          <p:spTgt spid="57462"/>
                                        </p:tgtEl>
                                        <p:attrNameLst>
                                          <p:attrName>ppt_x</p:attrName>
                                        </p:attrNameLst>
                                      </p:cBhvr>
                                      <p:tavLst>
                                        <p:tav tm="0">
                                          <p:val>
                                            <p:strVal val="#ppt_x"/>
                                          </p:val>
                                        </p:tav>
                                        <p:tav tm="100000">
                                          <p:val>
                                            <p:strVal val="#ppt_x"/>
                                          </p:val>
                                        </p:tav>
                                      </p:tavLst>
                                    </p:anim>
                                    <p:anim calcmode="lin" valueType="num">
                                      <p:cBhvr>
                                        <p:cTn id="30" dur="1000" fill="hold"/>
                                        <p:tgtEl>
                                          <p:spTgt spid="57462"/>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47" presetClass="entr" presetSubtype="0" fill="hold" grpId="0" nodeType="afterEffect">
                                  <p:stCondLst>
                                    <p:cond delay="0"/>
                                  </p:stCondLst>
                                  <p:childTnLst>
                                    <p:set>
                                      <p:cBhvr>
                                        <p:cTn id="33" dur="1" fill="hold">
                                          <p:stCondLst>
                                            <p:cond delay="0"/>
                                          </p:stCondLst>
                                        </p:cTn>
                                        <p:tgtEl>
                                          <p:spTgt spid="57463"/>
                                        </p:tgtEl>
                                        <p:attrNameLst>
                                          <p:attrName>style.visibility</p:attrName>
                                        </p:attrNameLst>
                                      </p:cBhvr>
                                      <p:to>
                                        <p:strVal val="visible"/>
                                      </p:to>
                                    </p:set>
                                    <p:animEffect transition="in" filter="fade">
                                      <p:cBhvr>
                                        <p:cTn id="34" dur="1000"/>
                                        <p:tgtEl>
                                          <p:spTgt spid="57463"/>
                                        </p:tgtEl>
                                      </p:cBhvr>
                                    </p:animEffect>
                                    <p:anim calcmode="lin" valueType="num">
                                      <p:cBhvr>
                                        <p:cTn id="35" dur="1000" fill="hold"/>
                                        <p:tgtEl>
                                          <p:spTgt spid="57463"/>
                                        </p:tgtEl>
                                        <p:attrNameLst>
                                          <p:attrName>ppt_x</p:attrName>
                                        </p:attrNameLst>
                                      </p:cBhvr>
                                      <p:tavLst>
                                        <p:tav tm="0">
                                          <p:val>
                                            <p:strVal val="#ppt_x"/>
                                          </p:val>
                                        </p:tav>
                                        <p:tav tm="100000">
                                          <p:val>
                                            <p:strVal val="#ppt_x"/>
                                          </p:val>
                                        </p:tav>
                                      </p:tavLst>
                                    </p:anim>
                                    <p:anim calcmode="lin" valueType="num">
                                      <p:cBhvr>
                                        <p:cTn id="36" dur="1000" fill="hold"/>
                                        <p:tgtEl>
                                          <p:spTgt spid="5746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57468"/>
                                        </p:tgtEl>
                                        <p:attrNameLst>
                                          <p:attrName>style.visibility</p:attrName>
                                        </p:attrNameLst>
                                      </p:cBhvr>
                                      <p:to>
                                        <p:strVal val="visible"/>
                                      </p:to>
                                    </p:set>
                                    <p:animEffect transition="in" filter="fade">
                                      <p:cBhvr>
                                        <p:cTn id="41" dur="1000"/>
                                        <p:tgtEl>
                                          <p:spTgt spid="57468"/>
                                        </p:tgtEl>
                                      </p:cBhvr>
                                    </p:animEffect>
                                    <p:anim calcmode="lin" valueType="num">
                                      <p:cBhvr>
                                        <p:cTn id="42" dur="1000" fill="hold"/>
                                        <p:tgtEl>
                                          <p:spTgt spid="57468"/>
                                        </p:tgtEl>
                                        <p:attrNameLst>
                                          <p:attrName>ppt_x</p:attrName>
                                        </p:attrNameLst>
                                      </p:cBhvr>
                                      <p:tavLst>
                                        <p:tav tm="0">
                                          <p:val>
                                            <p:strVal val="#ppt_x"/>
                                          </p:val>
                                        </p:tav>
                                        <p:tav tm="100000">
                                          <p:val>
                                            <p:strVal val="#ppt_x"/>
                                          </p:val>
                                        </p:tav>
                                      </p:tavLst>
                                    </p:anim>
                                    <p:anim calcmode="lin" valueType="num">
                                      <p:cBhvr>
                                        <p:cTn id="43" dur="1000" fill="hold"/>
                                        <p:tgtEl>
                                          <p:spTgt spid="57468"/>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57467"/>
                                        </p:tgtEl>
                                        <p:attrNameLst>
                                          <p:attrName>style.visibility</p:attrName>
                                        </p:attrNameLst>
                                      </p:cBhvr>
                                      <p:to>
                                        <p:strVal val="visible"/>
                                      </p:to>
                                    </p:set>
                                    <p:animEffect transition="in" filter="fade">
                                      <p:cBhvr>
                                        <p:cTn id="47" dur="1000"/>
                                        <p:tgtEl>
                                          <p:spTgt spid="57467"/>
                                        </p:tgtEl>
                                      </p:cBhvr>
                                    </p:animEffect>
                                    <p:anim calcmode="lin" valueType="num">
                                      <p:cBhvr>
                                        <p:cTn id="48" dur="1000" fill="hold"/>
                                        <p:tgtEl>
                                          <p:spTgt spid="57467"/>
                                        </p:tgtEl>
                                        <p:attrNameLst>
                                          <p:attrName>ppt_x</p:attrName>
                                        </p:attrNameLst>
                                      </p:cBhvr>
                                      <p:tavLst>
                                        <p:tav tm="0">
                                          <p:val>
                                            <p:strVal val="#ppt_x"/>
                                          </p:val>
                                        </p:tav>
                                        <p:tav tm="100000">
                                          <p:val>
                                            <p:strVal val="#ppt_x"/>
                                          </p:val>
                                        </p:tav>
                                      </p:tavLst>
                                    </p:anim>
                                    <p:anim calcmode="lin" valueType="num">
                                      <p:cBhvr>
                                        <p:cTn id="49" dur="1000" fill="hold"/>
                                        <p:tgtEl>
                                          <p:spTgt spid="5746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57464"/>
                                        </p:tgtEl>
                                        <p:attrNameLst>
                                          <p:attrName>style.visibility</p:attrName>
                                        </p:attrNameLst>
                                      </p:cBhvr>
                                      <p:to>
                                        <p:strVal val="visible"/>
                                      </p:to>
                                    </p:set>
                                    <p:animEffect transition="in" filter="fade">
                                      <p:cBhvr>
                                        <p:cTn id="54" dur="1000"/>
                                        <p:tgtEl>
                                          <p:spTgt spid="57464"/>
                                        </p:tgtEl>
                                      </p:cBhvr>
                                    </p:animEffect>
                                    <p:anim calcmode="lin" valueType="num">
                                      <p:cBhvr>
                                        <p:cTn id="55" dur="1000" fill="hold"/>
                                        <p:tgtEl>
                                          <p:spTgt spid="57464"/>
                                        </p:tgtEl>
                                        <p:attrNameLst>
                                          <p:attrName>ppt_x</p:attrName>
                                        </p:attrNameLst>
                                      </p:cBhvr>
                                      <p:tavLst>
                                        <p:tav tm="0">
                                          <p:val>
                                            <p:strVal val="#ppt_x"/>
                                          </p:val>
                                        </p:tav>
                                        <p:tav tm="100000">
                                          <p:val>
                                            <p:strVal val="#ppt_x"/>
                                          </p:val>
                                        </p:tav>
                                      </p:tavLst>
                                    </p:anim>
                                    <p:anim calcmode="lin" valueType="num">
                                      <p:cBhvr>
                                        <p:cTn id="56" dur="1000" fill="hold"/>
                                        <p:tgtEl>
                                          <p:spTgt spid="57464"/>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57466"/>
                                        </p:tgtEl>
                                        <p:attrNameLst>
                                          <p:attrName>style.visibility</p:attrName>
                                        </p:attrNameLst>
                                      </p:cBhvr>
                                      <p:to>
                                        <p:strVal val="visible"/>
                                      </p:to>
                                    </p:set>
                                    <p:animEffect transition="in" filter="fade">
                                      <p:cBhvr>
                                        <p:cTn id="60" dur="1000"/>
                                        <p:tgtEl>
                                          <p:spTgt spid="57466"/>
                                        </p:tgtEl>
                                      </p:cBhvr>
                                    </p:animEffect>
                                    <p:anim calcmode="lin" valueType="num">
                                      <p:cBhvr>
                                        <p:cTn id="61" dur="1000" fill="hold"/>
                                        <p:tgtEl>
                                          <p:spTgt spid="57466"/>
                                        </p:tgtEl>
                                        <p:attrNameLst>
                                          <p:attrName>ppt_x</p:attrName>
                                        </p:attrNameLst>
                                      </p:cBhvr>
                                      <p:tavLst>
                                        <p:tav tm="0">
                                          <p:val>
                                            <p:strVal val="#ppt_x"/>
                                          </p:val>
                                        </p:tav>
                                        <p:tav tm="100000">
                                          <p:val>
                                            <p:strVal val="#ppt_x"/>
                                          </p:val>
                                        </p:tav>
                                      </p:tavLst>
                                    </p:anim>
                                    <p:anim calcmode="lin" valueType="num">
                                      <p:cBhvr>
                                        <p:cTn id="62" dur="1000" fill="hold"/>
                                        <p:tgtEl>
                                          <p:spTgt spid="574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62" grpId="0"/>
      <p:bldP spid="57463" grpId="0"/>
      <p:bldP spid="57464" grpId="0"/>
      <p:bldP spid="57466" grpId="0"/>
      <p:bldP spid="57467" grpId="0"/>
      <p:bldP spid="574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0" name="Freeform 98"/>
          <p:cNvSpPr>
            <a:spLocks/>
          </p:cNvSpPr>
          <p:nvPr/>
        </p:nvSpPr>
        <p:spPr bwMode="auto">
          <a:xfrm>
            <a:off x="2190750" y="1709738"/>
            <a:ext cx="1460500" cy="2520950"/>
          </a:xfrm>
          <a:custGeom>
            <a:avLst/>
            <a:gdLst>
              <a:gd name="T0" fmla="*/ 0 w 681"/>
              <a:gd name="T1" fmla="*/ 2147483647 h 1179"/>
              <a:gd name="T2" fmla="*/ 0 w 681"/>
              <a:gd name="T3" fmla="*/ 2147483647 h 1179"/>
              <a:gd name="T4" fmla="*/ 2147483647 w 681"/>
              <a:gd name="T5" fmla="*/ 2147483647 h 1179"/>
              <a:gd name="T6" fmla="*/ 2147483647 w 681"/>
              <a:gd name="T7" fmla="*/ 0 h 1179"/>
              <a:gd name="T8" fmla="*/ 0 w 681"/>
              <a:gd name="T9" fmla="*/ 2147483647 h 1179"/>
              <a:gd name="T10" fmla="*/ 0 60000 65536"/>
              <a:gd name="T11" fmla="*/ 0 60000 65536"/>
              <a:gd name="T12" fmla="*/ 0 60000 65536"/>
              <a:gd name="T13" fmla="*/ 0 60000 65536"/>
              <a:gd name="T14" fmla="*/ 0 60000 65536"/>
              <a:gd name="T15" fmla="*/ 0 w 681"/>
              <a:gd name="T16" fmla="*/ 0 h 1179"/>
              <a:gd name="T17" fmla="*/ 681 w 681"/>
              <a:gd name="T18" fmla="*/ 1179 h 1179"/>
            </a:gdLst>
            <a:ahLst/>
            <a:cxnLst>
              <a:cxn ang="T10">
                <a:pos x="T0" y="T1"/>
              </a:cxn>
              <a:cxn ang="T11">
                <a:pos x="T2" y="T3"/>
              </a:cxn>
              <a:cxn ang="T12">
                <a:pos x="T4" y="T5"/>
              </a:cxn>
              <a:cxn ang="T13">
                <a:pos x="T6" y="T7"/>
              </a:cxn>
              <a:cxn ang="T14">
                <a:pos x="T8" y="T9"/>
              </a:cxn>
            </a:cxnLst>
            <a:rect l="T15" t="T16" r="T17" b="T18"/>
            <a:pathLst>
              <a:path w="681" h="1179">
                <a:moveTo>
                  <a:pt x="0" y="390"/>
                </a:moveTo>
                <a:lnTo>
                  <a:pt x="0" y="1179"/>
                </a:lnTo>
                <a:lnTo>
                  <a:pt x="681" y="786"/>
                </a:lnTo>
                <a:lnTo>
                  <a:pt x="681" y="0"/>
                </a:lnTo>
                <a:lnTo>
                  <a:pt x="0" y="390"/>
                </a:lnTo>
                <a:close/>
              </a:path>
            </a:pathLst>
          </a:custGeom>
          <a:solidFill>
            <a:schemeClr val="hlink"/>
          </a:solidFill>
          <a:ln w="9525">
            <a:noFill/>
            <a:round/>
            <a:headEnd/>
            <a:tailEnd/>
          </a:ln>
        </p:spPr>
        <p:txBody>
          <a:bodyPr/>
          <a:lstStyle/>
          <a:p>
            <a:endParaRPr lang="en-US"/>
          </a:p>
        </p:txBody>
      </p:sp>
      <p:grpSp>
        <p:nvGrpSpPr>
          <p:cNvPr id="2" name="Group 99"/>
          <p:cNvGrpSpPr>
            <a:grpSpLocks/>
          </p:cNvGrpSpPr>
          <p:nvPr/>
        </p:nvGrpSpPr>
        <p:grpSpPr bwMode="auto">
          <a:xfrm flipH="1">
            <a:off x="2832100" y="2497138"/>
            <a:ext cx="431800" cy="760412"/>
            <a:chOff x="2888" y="1213"/>
            <a:chExt cx="272" cy="479"/>
          </a:xfrm>
        </p:grpSpPr>
        <p:sp>
          <p:nvSpPr>
            <p:cNvPr id="77877" name="Oval 100"/>
            <p:cNvSpPr>
              <a:spLocks noChangeArrowheads="1"/>
            </p:cNvSpPr>
            <p:nvPr/>
          </p:nvSpPr>
          <p:spPr bwMode="auto">
            <a:xfrm rot="3600000">
              <a:off x="2892" y="1378"/>
              <a:ext cx="281" cy="160"/>
            </a:xfrm>
            <a:prstGeom prst="ellipse">
              <a:avLst/>
            </a:prstGeom>
            <a:noFill/>
            <a:ln w="38100">
              <a:solidFill>
                <a:schemeClr val="bg1"/>
              </a:solidFill>
              <a:round/>
              <a:headEnd/>
              <a:tailEnd/>
            </a:ln>
          </p:spPr>
          <p:txBody>
            <a:bodyPr wrap="none" anchor="ctr"/>
            <a:lstStyle/>
            <a:p>
              <a:endParaRPr lang="en-US"/>
            </a:p>
          </p:txBody>
        </p:sp>
        <p:sp>
          <p:nvSpPr>
            <p:cNvPr id="77878" name="Oval 101"/>
            <p:cNvSpPr>
              <a:spLocks noChangeArrowheads="1"/>
            </p:cNvSpPr>
            <p:nvPr/>
          </p:nvSpPr>
          <p:spPr bwMode="auto">
            <a:xfrm rot="3600000">
              <a:off x="2784" y="1317"/>
              <a:ext cx="479" cy="272"/>
            </a:xfrm>
            <a:prstGeom prst="ellipse">
              <a:avLst/>
            </a:prstGeom>
            <a:noFill/>
            <a:ln w="38100">
              <a:solidFill>
                <a:schemeClr val="bg1"/>
              </a:solidFill>
              <a:round/>
              <a:headEnd/>
              <a:tailEnd/>
            </a:ln>
          </p:spPr>
          <p:txBody>
            <a:bodyPr wrap="none" anchor="ctr"/>
            <a:lstStyle/>
            <a:p>
              <a:endParaRPr lang="en-US"/>
            </a:p>
          </p:txBody>
        </p:sp>
      </p:grpSp>
      <p:sp>
        <p:nvSpPr>
          <p:cNvPr id="13376" name="Freeform 64"/>
          <p:cNvSpPr>
            <a:spLocks/>
          </p:cNvSpPr>
          <p:nvPr/>
        </p:nvSpPr>
        <p:spPr bwMode="auto">
          <a:xfrm>
            <a:off x="2176463" y="2538413"/>
            <a:ext cx="1460500" cy="2532062"/>
          </a:xfrm>
          <a:custGeom>
            <a:avLst/>
            <a:gdLst>
              <a:gd name="T0" fmla="*/ 2147483647 w 681"/>
              <a:gd name="T1" fmla="*/ 0 h 1182"/>
              <a:gd name="T2" fmla="*/ 2147483647 w 681"/>
              <a:gd name="T3" fmla="*/ 2147483647 h 1182"/>
              <a:gd name="T4" fmla="*/ 2147483647 w 681"/>
              <a:gd name="T5" fmla="*/ 2147483647 h 1182"/>
              <a:gd name="T6" fmla="*/ 0 w 681"/>
              <a:gd name="T7" fmla="*/ 2147483647 h 1182"/>
              <a:gd name="T8" fmla="*/ 2147483647 w 681"/>
              <a:gd name="T9" fmla="*/ 0 h 1182"/>
              <a:gd name="T10" fmla="*/ 0 60000 65536"/>
              <a:gd name="T11" fmla="*/ 0 60000 65536"/>
              <a:gd name="T12" fmla="*/ 0 60000 65536"/>
              <a:gd name="T13" fmla="*/ 0 60000 65536"/>
              <a:gd name="T14" fmla="*/ 0 60000 65536"/>
              <a:gd name="T15" fmla="*/ 0 w 681"/>
              <a:gd name="T16" fmla="*/ 0 h 1182"/>
              <a:gd name="T17" fmla="*/ 681 w 681"/>
              <a:gd name="T18" fmla="*/ 1182 h 1182"/>
            </a:gdLst>
            <a:ahLst/>
            <a:cxnLst>
              <a:cxn ang="T10">
                <a:pos x="T0" y="T1"/>
              </a:cxn>
              <a:cxn ang="T11">
                <a:pos x="T2" y="T3"/>
              </a:cxn>
              <a:cxn ang="T12">
                <a:pos x="T4" y="T5"/>
              </a:cxn>
              <a:cxn ang="T13">
                <a:pos x="T6" y="T7"/>
              </a:cxn>
              <a:cxn ang="T14">
                <a:pos x="T8" y="T9"/>
              </a:cxn>
            </a:cxnLst>
            <a:rect l="T15" t="T16" r="T17" b="T18"/>
            <a:pathLst>
              <a:path w="681" h="1182">
                <a:moveTo>
                  <a:pt x="3" y="0"/>
                </a:moveTo>
                <a:lnTo>
                  <a:pt x="681" y="391"/>
                </a:lnTo>
                <a:lnTo>
                  <a:pt x="681" y="1182"/>
                </a:lnTo>
                <a:lnTo>
                  <a:pt x="0" y="789"/>
                </a:lnTo>
                <a:lnTo>
                  <a:pt x="3" y="0"/>
                </a:lnTo>
                <a:close/>
              </a:path>
            </a:pathLst>
          </a:custGeom>
          <a:solidFill>
            <a:schemeClr val="hlink"/>
          </a:solidFill>
          <a:ln w="9525">
            <a:noFill/>
            <a:round/>
            <a:headEnd/>
            <a:tailEnd/>
          </a:ln>
        </p:spPr>
        <p:txBody>
          <a:bodyPr/>
          <a:lstStyle/>
          <a:p>
            <a:endParaRPr lang="en-US"/>
          </a:p>
        </p:txBody>
      </p:sp>
      <p:sp>
        <p:nvSpPr>
          <p:cNvPr id="13377" name="Freeform 65"/>
          <p:cNvSpPr>
            <a:spLocks/>
          </p:cNvSpPr>
          <p:nvPr/>
        </p:nvSpPr>
        <p:spPr bwMode="auto">
          <a:xfrm>
            <a:off x="730250" y="2547938"/>
            <a:ext cx="1460500" cy="2520950"/>
          </a:xfrm>
          <a:custGeom>
            <a:avLst/>
            <a:gdLst>
              <a:gd name="T0" fmla="*/ 0 w 681"/>
              <a:gd name="T1" fmla="*/ 2147483647 h 1179"/>
              <a:gd name="T2" fmla="*/ 0 w 681"/>
              <a:gd name="T3" fmla="*/ 2147483647 h 1179"/>
              <a:gd name="T4" fmla="*/ 2147483647 w 681"/>
              <a:gd name="T5" fmla="*/ 2147483647 h 1179"/>
              <a:gd name="T6" fmla="*/ 2147483647 w 681"/>
              <a:gd name="T7" fmla="*/ 0 h 1179"/>
              <a:gd name="T8" fmla="*/ 0 w 681"/>
              <a:gd name="T9" fmla="*/ 2147483647 h 1179"/>
              <a:gd name="T10" fmla="*/ 0 60000 65536"/>
              <a:gd name="T11" fmla="*/ 0 60000 65536"/>
              <a:gd name="T12" fmla="*/ 0 60000 65536"/>
              <a:gd name="T13" fmla="*/ 0 60000 65536"/>
              <a:gd name="T14" fmla="*/ 0 60000 65536"/>
              <a:gd name="T15" fmla="*/ 0 w 681"/>
              <a:gd name="T16" fmla="*/ 0 h 1179"/>
              <a:gd name="T17" fmla="*/ 681 w 681"/>
              <a:gd name="T18" fmla="*/ 1179 h 1179"/>
            </a:gdLst>
            <a:ahLst/>
            <a:cxnLst>
              <a:cxn ang="T10">
                <a:pos x="T0" y="T1"/>
              </a:cxn>
              <a:cxn ang="T11">
                <a:pos x="T2" y="T3"/>
              </a:cxn>
              <a:cxn ang="T12">
                <a:pos x="T4" y="T5"/>
              </a:cxn>
              <a:cxn ang="T13">
                <a:pos x="T6" y="T7"/>
              </a:cxn>
              <a:cxn ang="T14">
                <a:pos x="T8" y="T9"/>
              </a:cxn>
            </a:cxnLst>
            <a:rect l="T15" t="T16" r="T17" b="T18"/>
            <a:pathLst>
              <a:path w="681" h="1179">
                <a:moveTo>
                  <a:pt x="0" y="390"/>
                </a:moveTo>
                <a:lnTo>
                  <a:pt x="0" y="1179"/>
                </a:lnTo>
                <a:lnTo>
                  <a:pt x="681" y="786"/>
                </a:lnTo>
                <a:lnTo>
                  <a:pt x="681" y="0"/>
                </a:lnTo>
                <a:lnTo>
                  <a:pt x="0" y="390"/>
                </a:lnTo>
                <a:close/>
              </a:path>
            </a:pathLst>
          </a:custGeom>
          <a:solidFill>
            <a:srgbClr val="CC3300"/>
          </a:solidFill>
          <a:ln w="9525">
            <a:noFill/>
            <a:round/>
            <a:headEnd/>
            <a:tailEnd/>
          </a:ln>
        </p:spPr>
        <p:txBody>
          <a:bodyPr/>
          <a:lstStyle/>
          <a:p>
            <a:endParaRPr lang="en-US"/>
          </a:p>
        </p:txBody>
      </p:sp>
      <p:sp>
        <p:nvSpPr>
          <p:cNvPr id="13326" name="Text Box 14"/>
          <p:cNvSpPr txBox="1">
            <a:spLocks noChangeArrowheads="1"/>
          </p:cNvSpPr>
          <p:nvPr/>
        </p:nvSpPr>
        <p:spPr bwMode="auto">
          <a:xfrm>
            <a:off x="355600" y="838200"/>
            <a:ext cx="4203700" cy="646113"/>
          </a:xfrm>
          <a:prstGeom prst="rect">
            <a:avLst/>
          </a:prstGeom>
          <a:noFill/>
          <a:ln w="9525">
            <a:noFill/>
            <a:miter lim="800000"/>
            <a:headEnd/>
            <a:tailEnd/>
          </a:ln>
        </p:spPr>
        <p:txBody>
          <a:bodyPr>
            <a:spAutoFit/>
          </a:bodyPr>
          <a:lstStyle/>
          <a:p>
            <a:r>
              <a:rPr lang="en-US" sz="3600" b="1" dirty="0">
                <a:cs typeface="Arial" pitchFamily="34" charset="0"/>
              </a:rPr>
              <a:t>First  angle system</a:t>
            </a:r>
          </a:p>
        </p:txBody>
      </p:sp>
      <p:sp>
        <p:nvSpPr>
          <p:cNvPr id="13327" name="Text Box 15"/>
          <p:cNvSpPr txBox="1">
            <a:spLocks noChangeArrowheads="1"/>
          </p:cNvSpPr>
          <p:nvPr/>
        </p:nvSpPr>
        <p:spPr bwMode="auto">
          <a:xfrm>
            <a:off x="4924425" y="889000"/>
            <a:ext cx="4219575" cy="646113"/>
          </a:xfrm>
          <a:prstGeom prst="rect">
            <a:avLst/>
          </a:prstGeom>
          <a:noFill/>
          <a:ln w="9525">
            <a:noFill/>
            <a:miter lim="800000"/>
            <a:headEnd/>
            <a:tailEnd/>
          </a:ln>
        </p:spPr>
        <p:txBody>
          <a:bodyPr>
            <a:spAutoFit/>
          </a:bodyPr>
          <a:lstStyle/>
          <a:p>
            <a:r>
              <a:rPr lang="en-US" sz="3600" b="1">
                <a:cs typeface="Arial" pitchFamily="34" charset="0"/>
              </a:rPr>
              <a:t>Third angle system</a:t>
            </a:r>
          </a:p>
        </p:txBody>
      </p:sp>
      <p:sp>
        <p:nvSpPr>
          <p:cNvPr id="77832" name="Text Box 38"/>
          <p:cNvSpPr txBox="1">
            <a:spLocks noChangeArrowheads="1"/>
          </p:cNvSpPr>
          <p:nvPr/>
        </p:nvSpPr>
        <p:spPr bwMode="auto">
          <a:xfrm>
            <a:off x="0" y="0"/>
            <a:ext cx="9144000" cy="701675"/>
          </a:xfrm>
          <a:prstGeom prst="rect">
            <a:avLst/>
          </a:prstGeom>
          <a:noFill/>
          <a:ln w="9525">
            <a:noFill/>
            <a:miter lim="800000"/>
            <a:headEnd/>
            <a:tailEnd/>
          </a:ln>
        </p:spPr>
        <p:txBody>
          <a:bodyPr>
            <a:spAutoFit/>
          </a:bodyPr>
          <a:lstStyle/>
          <a:p>
            <a:pPr algn="ctr"/>
            <a:r>
              <a:rPr lang="en-US" sz="4000" b="1" i="1" dirty="0" smtClean="0">
                <a:solidFill>
                  <a:srgbClr val="0070C0"/>
                </a:solidFill>
                <a:latin typeface="Cambria" pitchFamily="18" charset="0"/>
              </a:rPr>
              <a:t>Projection  symbols</a:t>
            </a:r>
            <a:endParaRPr lang="en-US" sz="4000" b="1" i="1" dirty="0">
              <a:solidFill>
                <a:srgbClr val="0070C0"/>
              </a:solidFill>
              <a:latin typeface="Cambria" pitchFamily="18" charset="0"/>
            </a:endParaRPr>
          </a:p>
        </p:txBody>
      </p:sp>
      <p:grpSp>
        <p:nvGrpSpPr>
          <p:cNvPr id="3" name="Group 47"/>
          <p:cNvGrpSpPr>
            <a:grpSpLocks/>
          </p:cNvGrpSpPr>
          <p:nvPr/>
        </p:nvGrpSpPr>
        <p:grpSpPr bwMode="auto">
          <a:xfrm>
            <a:off x="6270625" y="2089150"/>
            <a:ext cx="1063625" cy="949325"/>
            <a:chOff x="206" y="1933"/>
            <a:chExt cx="298" cy="266"/>
          </a:xfrm>
        </p:grpSpPr>
        <p:sp>
          <p:nvSpPr>
            <p:cNvPr id="77875" name="Freeform 46"/>
            <p:cNvSpPr>
              <a:spLocks/>
            </p:cNvSpPr>
            <p:nvPr/>
          </p:nvSpPr>
          <p:spPr bwMode="auto">
            <a:xfrm>
              <a:off x="210" y="1933"/>
              <a:ext cx="294" cy="261"/>
            </a:xfrm>
            <a:custGeom>
              <a:avLst/>
              <a:gdLst>
                <a:gd name="T0" fmla="*/ 0 w 294"/>
                <a:gd name="T1" fmla="*/ 148 h 261"/>
                <a:gd name="T2" fmla="*/ 15 w 294"/>
                <a:gd name="T3" fmla="*/ 150 h 261"/>
                <a:gd name="T4" fmla="*/ 33 w 294"/>
                <a:gd name="T5" fmla="*/ 159 h 261"/>
                <a:gd name="T6" fmla="*/ 50 w 294"/>
                <a:gd name="T7" fmla="*/ 175 h 261"/>
                <a:gd name="T8" fmla="*/ 65 w 294"/>
                <a:gd name="T9" fmla="*/ 195 h 261"/>
                <a:gd name="T10" fmla="*/ 69 w 294"/>
                <a:gd name="T11" fmla="*/ 216 h 261"/>
                <a:gd name="T12" fmla="*/ 72 w 294"/>
                <a:gd name="T13" fmla="*/ 235 h 261"/>
                <a:gd name="T14" fmla="*/ 69 w 294"/>
                <a:gd name="T15" fmla="*/ 252 h 261"/>
                <a:gd name="T16" fmla="*/ 59 w 294"/>
                <a:gd name="T17" fmla="*/ 261 h 261"/>
                <a:gd name="T18" fmla="*/ 270 w 294"/>
                <a:gd name="T19" fmla="*/ 186 h 261"/>
                <a:gd name="T20" fmla="*/ 282 w 294"/>
                <a:gd name="T21" fmla="*/ 177 h 261"/>
                <a:gd name="T22" fmla="*/ 290 w 294"/>
                <a:gd name="T23" fmla="*/ 163 h 261"/>
                <a:gd name="T24" fmla="*/ 294 w 294"/>
                <a:gd name="T25" fmla="*/ 138 h 261"/>
                <a:gd name="T26" fmla="*/ 288 w 294"/>
                <a:gd name="T27" fmla="*/ 109 h 261"/>
                <a:gd name="T28" fmla="*/ 281 w 294"/>
                <a:gd name="T29" fmla="*/ 87 h 261"/>
                <a:gd name="T30" fmla="*/ 270 w 294"/>
                <a:gd name="T31" fmla="*/ 64 h 261"/>
                <a:gd name="T32" fmla="*/ 257 w 294"/>
                <a:gd name="T33" fmla="*/ 43 h 261"/>
                <a:gd name="T34" fmla="*/ 233 w 294"/>
                <a:gd name="T35" fmla="*/ 19 h 261"/>
                <a:gd name="T36" fmla="*/ 210 w 294"/>
                <a:gd name="T37" fmla="*/ 4 h 261"/>
                <a:gd name="T38" fmla="*/ 188 w 294"/>
                <a:gd name="T39" fmla="*/ 0 h 261"/>
                <a:gd name="T40" fmla="*/ 173 w 294"/>
                <a:gd name="T41" fmla="*/ 1 h 261"/>
                <a:gd name="T42" fmla="*/ 159 w 294"/>
                <a:gd name="T43" fmla="*/ 6 h 261"/>
                <a:gd name="T44" fmla="*/ 0 w 294"/>
                <a:gd name="T45" fmla="*/ 148 h 2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261"/>
                <a:gd name="T71" fmla="*/ 294 w 294"/>
                <a:gd name="T72" fmla="*/ 261 h 2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261">
                  <a:moveTo>
                    <a:pt x="0" y="148"/>
                  </a:moveTo>
                  <a:lnTo>
                    <a:pt x="15" y="150"/>
                  </a:lnTo>
                  <a:lnTo>
                    <a:pt x="33" y="159"/>
                  </a:lnTo>
                  <a:lnTo>
                    <a:pt x="50" y="175"/>
                  </a:lnTo>
                  <a:lnTo>
                    <a:pt x="65" y="195"/>
                  </a:lnTo>
                  <a:lnTo>
                    <a:pt x="69" y="216"/>
                  </a:lnTo>
                  <a:lnTo>
                    <a:pt x="72" y="235"/>
                  </a:lnTo>
                  <a:lnTo>
                    <a:pt x="69" y="252"/>
                  </a:lnTo>
                  <a:lnTo>
                    <a:pt x="59" y="261"/>
                  </a:lnTo>
                  <a:lnTo>
                    <a:pt x="270" y="186"/>
                  </a:lnTo>
                  <a:lnTo>
                    <a:pt x="282" y="177"/>
                  </a:lnTo>
                  <a:lnTo>
                    <a:pt x="290" y="163"/>
                  </a:lnTo>
                  <a:lnTo>
                    <a:pt x="294" y="138"/>
                  </a:lnTo>
                  <a:lnTo>
                    <a:pt x="288" y="109"/>
                  </a:lnTo>
                  <a:lnTo>
                    <a:pt x="281" y="87"/>
                  </a:lnTo>
                  <a:lnTo>
                    <a:pt x="270" y="64"/>
                  </a:lnTo>
                  <a:lnTo>
                    <a:pt x="257" y="43"/>
                  </a:lnTo>
                  <a:lnTo>
                    <a:pt x="233" y="19"/>
                  </a:lnTo>
                  <a:lnTo>
                    <a:pt x="210" y="4"/>
                  </a:lnTo>
                  <a:lnTo>
                    <a:pt x="188" y="0"/>
                  </a:lnTo>
                  <a:lnTo>
                    <a:pt x="173" y="1"/>
                  </a:lnTo>
                  <a:lnTo>
                    <a:pt x="159" y="6"/>
                  </a:lnTo>
                  <a:lnTo>
                    <a:pt x="0" y="148"/>
                  </a:lnTo>
                  <a:close/>
                </a:path>
              </a:pathLst>
            </a:custGeom>
            <a:gradFill rotWithShape="1">
              <a:gsLst>
                <a:gs pos="0">
                  <a:srgbClr val="000000"/>
                </a:gs>
                <a:gs pos="50000">
                  <a:srgbClr val="33CC33"/>
                </a:gs>
                <a:gs pos="100000">
                  <a:srgbClr val="000000"/>
                </a:gs>
              </a:gsLst>
              <a:lin ang="2700000" scaled="1"/>
            </a:gradFill>
            <a:ln w="3175">
              <a:solidFill>
                <a:srgbClr val="33CC33"/>
              </a:solidFill>
              <a:round/>
              <a:headEnd/>
              <a:tailEnd/>
            </a:ln>
          </p:spPr>
          <p:txBody>
            <a:bodyPr/>
            <a:lstStyle/>
            <a:p>
              <a:endParaRPr lang="en-US"/>
            </a:p>
          </p:txBody>
        </p:sp>
        <p:sp>
          <p:nvSpPr>
            <p:cNvPr id="77876" name="Oval 43"/>
            <p:cNvSpPr>
              <a:spLocks noChangeArrowheads="1"/>
            </p:cNvSpPr>
            <p:nvPr/>
          </p:nvSpPr>
          <p:spPr bwMode="auto">
            <a:xfrm rot="3600000">
              <a:off x="179" y="2101"/>
              <a:ext cx="125" cy="71"/>
            </a:xfrm>
            <a:prstGeom prst="ellipse">
              <a:avLst/>
            </a:prstGeom>
            <a:solidFill>
              <a:srgbClr val="009900"/>
            </a:solidFill>
            <a:ln w="3175">
              <a:solidFill>
                <a:srgbClr val="33CC33"/>
              </a:solidFill>
              <a:round/>
              <a:headEnd/>
              <a:tailEnd/>
            </a:ln>
          </p:spPr>
          <p:txBody>
            <a:bodyPr wrap="none" anchor="ctr"/>
            <a:lstStyle/>
            <a:p>
              <a:endParaRPr lang="en-US"/>
            </a:p>
          </p:txBody>
        </p:sp>
      </p:grpSp>
      <p:sp>
        <p:nvSpPr>
          <p:cNvPr id="13351" name="Freeform 39"/>
          <p:cNvSpPr>
            <a:spLocks/>
          </p:cNvSpPr>
          <p:nvPr/>
        </p:nvSpPr>
        <p:spPr bwMode="auto">
          <a:xfrm>
            <a:off x="5160963" y="1725613"/>
            <a:ext cx="1460500" cy="2532062"/>
          </a:xfrm>
          <a:custGeom>
            <a:avLst/>
            <a:gdLst>
              <a:gd name="T0" fmla="*/ 2147483647 w 681"/>
              <a:gd name="T1" fmla="*/ 0 h 1182"/>
              <a:gd name="T2" fmla="*/ 2147483647 w 681"/>
              <a:gd name="T3" fmla="*/ 2147483647 h 1182"/>
              <a:gd name="T4" fmla="*/ 2147483647 w 681"/>
              <a:gd name="T5" fmla="*/ 2147483647 h 1182"/>
              <a:gd name="T6" fmla="*/ 0 w 681"/>
              <a:gd name="T7" fmla="*/ 2147483647 h 1182"/>
              <a:gd name="T8" fmla="*/ 2147483647 w 681"/>
              <a:gd name="T9" fmla="*/ 0 h 1182"/>
              <a:gd name="T10" fmla="*/ 0 60000 65536"/>
              <a:gd name="T11" fmla="*/ 0 60000 65536"/>
              <a:gd name="T12" fmla="*/ 0 60000 65536"/>
              <a:gd name="T13" fmla="*/ 0 60000 65536"/>
              <a:gd name="T14" fmla="*/ 0 60000 65536"/>
              <a:gd name="T15" fmla="*/ 0 w 681"/>
              <a:gd name="T16" fmla="*/ 0 h 1182"/>
              <a:gd name="T17" fmla="*/ 681 w 681"/>
              <a:gd name="T18" fmla="*/ 1182 h 1182"/>
            </a:gdLst>
            <a:ahLst/>
            <a:cxnLst>
              <a:cxn ang="T10">
                <a:pos x="T0" y="T1"/>
              </a:cxn>
              <a:cxn ang="T11">
                <a:pos x="T2" y="T3"/>
              </a:cxn>
              <a:cxn ang="T12">
                <a:pos x="T4" y="T5"/>
              </a:cxn>
              <a:cxn ang="T13">
                <a:pos x="T6" y="T7"/>
              </a:cxn>
              <a:cxn ang="T14">
                <a:pos x="T8" y="T9"/>
              </a:cxn>
            </a:cxnLst>
            <a:rect l="T15" t="T16" r="T17" b="T18"/>
            <a:pathLst>
              <a:path w="681" h="1182">
                <a:moveTo>
                  <a:pt x="3" y="0"/>
                </a:moveTo>
                <a:lnTo>
                  <a:pt x="681" y="391"/>
                </a:lnTo>
                <a:lnTo>
                  <a:pt x="681" y="1182"/>
                </a:lnTo>
                <a:lnTo>
                  <a:pt x="0" y="789"/>
                </a:lnTo>
                <a:lnTo>
                  <a:pt x="3" y="0"/>
                </a:lnTo>
                <a:close/>
              </a:path>
            </a:pathLst>
          </a:custGeom>
          <a:solidFill>
            <a:schemeClr val="hlink">
              <a:alpha val="39999"/>
            </a:schemeClr>
          </a:solidFill>
          <a:ln w="9525">
            <a:noFill/>
            <a:round/>
            <a:headEnd/>
            <a:tailEnd/>
          </a:ln>
        </p:spPr>
        <p:txBody>
          <a:bodyPr/>
          <a:lstStyle/>
          <a:p>
            <a:endParaRPr lang="en-US"/>
          </a:p>
        </p:txBody>
      </p:sp>
      <p:sp>
        <p:nvSpPr>
          <p:cNvPr id="13352" name="Freeform 40"/>
          <p:cNvSpPr>
            <a:spLocks/>
          </p:cNvSpPr>
          <p:nvPr/>
        </p:nvSpPr>
        <p:spPr bwMode="auto">
          <a:xfrm>
            <a:off x="6616700" y="1725613"/>
            <a:ext cx="1460500" cy="2520950"/>
          </a:xfrm>
          <a:custGeom>
            <a:avLst/>
            <a:gdLst>
              <a:gd name="T0" fmla="*/ 0 w 681"/>
              <a:gd name="T1" fmla="*/ 2147483647 h 1179"/>
              <a:gd name="T2" fmla="*/ 0 w 681"/>
              <a:gd name="T3" fmla="*/ 2147483647 h 1179"/>
              <a:gd name="T4" fmla="*/ 2147483647 w 681"/>
              <a:gd name="T5" fmla="*/ 2147483647 h 1179"/>
              <a:gd name="T6" fmla="*/ 2147483647 w 681"/>
              <a:gd name="T7" fmla="*/ 0 h 1179"/>
              <a:gd name="T8" fmla="*/ 0 w 681"/>
              <a:gd name="T9" fmla="*/ 2147483647 h 1179"/>
              <a:gd name="T10" fmla="*/ 0 60000 65536"/>
              <a:gd name="T11" fmla="*/ 0 60000 65536"/>
              <a:gd name="T12" fmla="*/ 0 60000 65536"/>
              <a:gd name="T13" fmla="*/ 0 60000 65536"/>
              <a:gd name="T14" fmla="*/ 0 60000 65536"/>
              <a:gd name="T15" fmla="*/ 0 w 681"/>
              <a:gd name="T16" fmla="*/ 0 h 1179"/>
              <a:gd name="T17" fmla="*/ 681 w 681"/>
              <a:gd name="T18" fmla="*/ 1179 h 1179"/>
            </a:gdLst>
            <a:ahLst/>
            <a:cxnLst>
              <a:cxn ang="T10">
                <a:pos x="T0" y="T1"/>
              </a:cxn>
              <a:cxn ang="T11">
                <a:pos x="T2" y="T3"/>
              </a:cxn>
              <a:cxn ang="T12">
                <a:pos x="T4" y="T5"/>
              </a:cxn>
              <a:cxn ang="T13">
                <a:pos x="T6" y="T7"/>
              </a:cxn>
              <a:cxn ang="T14">
                <a:pos x="T8" y="T9"/>
              </a:cxn>
            </a:cxnLst>
            <a:rect l="T15" t="T16" r="T17" b="T18"/>
            <a:pathLst>
              <a:path w="681" h="1179">
                <a:moveTo>
                  <a:pt x="0" y="390"/>
                </a:moveTo>
                <a:lnTo>
                  <a:pt x="0" y="1179"/>
                </a:lnTo>
                <a:lnTo>
                  <a:pt x="681" y="786"/>
                </a:lnTo>
                <a:lnTo>
                  <a:pt x="681" y="0"/>
                </a:lnTo>
                <a:lnTo>
                  <a:pt x="0" y="390"/>
                </a:lnTo>
                <a:close/>
              </a:path>
            </a:pathLst>
          </a:custGeom>
          <a:solidFill>
            <a:srgbClr val="FF3300">
              <a:alpha val="39999"/>
            </a:srgbClr>
          </a:solidFill>
          <a:ln w="9525">
            <a:noFill/>
            <a:round/>
            <a:headEnd/>
            <a:tailEnd/>
          </a:ln>
        </p:spPr>
        <p:txBody>
          <a:bodyPr/>
          <a:lstStyle/>
          <a:p>
            <a:endParaRPr lang="en-US"/>
          </a:p>
        </p:txBody>
      </p:sp>
      <p:grpSp>
        <p:nvGrpSpPr>
          <p:cNvPr id="4" name="Group 108"/>
          <p:cNvGrpSpPr>
            <a:grpSpLocks/>
          </p:cNvGrpSpPr>
          <p:nvPr/>
        </p:nvGrpSpPr>
        <p:grpSpPr bwMode="auto">
          <a:xfrm>
            <a:off x="5803900" y="2598738"/>
            <a:ext cx="431800" cy="760412"/>
            <a:chOff x="3656" y="1637"/>
            <a:chExt cx="272" cy="479"/>
          </a:xfrm>
        </p:grpSpPr>
        <p:sp>
          <p:nvSpPr>
            <p:cNvPr id="77873" name="Oval 41"/>
            <p:cNvSpPr>
              <a:spLocks noChangeArrowheads="1"/>
            </p:cNvSpPr>
            <p:nvPr/>
          </p:nvSpPr>
          <p:spPr bwMode="auto">
            <a:xfrm rot="3600000">
              <a:off x="3660" y="1802"/>
              <a:ext cx="281" cy="160"/>
            </a:xfrm>
            <a:prstGeom prst="ellipse">
              <a:avLst/>
            </a:prstGeom>
            <a:noFill/>
            <a:ln w="38100">
              <a:solidFill>
                <a:schemeClr val="tx2"/>
              </a:solidFill>
              <a:round/>
              <a:headEnd/>
              <a:tailEnd/>
            </a:ln>
          </p:spPr>
          <p:txBody>
            <a:bodyPr wrap="none" anchor="ctr"/>
            <a:lstStyle/>
            <a:p>
              <a:endParaRPr lang="en-US"/>
            </a:p>
          </p:txBody>
        </p:sp>
        <p:sp>
          <p:nvSpPr>
            <p:cNvPr id="77874" name="Oval 48"/>
            <p:cNvSpPr>
              <a:spLocks noChangeArrowheads="1"/>
            </p:cNvSpPr>
            <p:nvPr/>
          </p:nvSpPr>
          <p:spPr bwMode="auto">
            <a:xfrm rot="3600000">
              <a:off x="3552" y="1741"/>
              <a:ext cx="479" cy="272"/>
            </a:xfrm>
            <a:prstGeom prst="ellipse">
              <a:avLst/>
            </a:prstGeom>
            <a:noFill/>
            <a:ln w="38100">
              <a:solidFill>
                <a:schemeClr val="tx2"/>
              </a:solidFill>
              <a:round/>
              <a:headEnd/>
              <a:tailEnd/>
            </a:ln>
          </p:spPr>
          <p:txBody>
            <a:bodyPr wrap="none" anchor="ctr"/>
            <a:lstStyle/>
            <a:p>
              <a:endParaRPr lang="en-US"/>
            </a:p>
          </p:txBody>
        </p:sp>
      </p:grpSp>
      <p:sp>
        <p:nvSpPr>
          <p:cNvPr id="13361" name="Freeform 49"/>
          <p:cNvSpPr>
            <a:spLocks/>
          </p:cNvSpPr>
          <p:nvPr/>
        </p:nvSpPr>
        <p:spPr bwMode="auto">
          <a:xfrm>
            <a:off x="6991350" y="2443163"/>
            <a:ext cx="696913" cy="865187"/>
          </a:xfrm>
          <a:custGeom>
            <a:avLst/>
            <a:gdLst>
              <a:gd name="T0" fmla="*/ 0 w 195"/>
              <a:gd name="T1" fmla="*/ 2147483647 h 243"/>
              <a:gd name="T2" fmla="*/ 0 w 195"/>
              <a:gd name="T3" fmla="*/ 2147483647 h 243"/>
              <a:gd name="T4" fmla="*/ 2147483647 w 195"/>
              <a:gd name="T5" fmla="*/ 0 h 243"/>
              <a:gd name="T6" fmla="*/ 2147483647 w 195"/>
              <a:gd name="T7" fmla="*/ 2147483647 h 243"/>
              <a:gd name="T8" fmla="*/ 0 w 195"/>
              <a:gd name="T9" fmla="*/ 2147483647 h 243"/>
              <a:gd name="T10" fmla="*/ 0 60000 65536"/>
              <a:gd name="T11" fmla="*/ 0 60000 65536"/>
              <a:gd name="T12" fmla="*/ 0 60000 65536"/>
              <a:gd name="T13" fmla="*/ 0 60000 65536"/>
              <a:gd name="T14" fmla="*/ 0 60000 65536"/>
              <a:gd name="T15" fmla="*/ 0 w 195"/>
              <a:gd name="T16" fmla="*/ 0 h 243"/>
              <a:gd name="T17" fmla="*/ 195 w 195"/>
              <a:gd name="T18" fmla="*/ 243 h 243"/>
            </a:gdLst>
            <a:ahLst/>
            <a:cxnLst>
              <a:cxn ang="T10">
                <a:pos x="T0" y="T1"/>
              </a:cxn>
              <a:cxn ang="T11">
                <a:pos x="T2" y="T3"/>
              </a:cxn>
              <a:cxn ang="T12">
                <a:pos x="T4" y="T5"/>
              </a:cxn>
              <a:cxn ang="T13">
                <a:pos x="T6" y="T7"/>
              </a:cxn>
              <a:cxn ang="T14">
                <a:pos x="T8" y="T9"/>
              </a:cxn>
            </a:cxnLst>
            <a:rect l="T15" t="T16" r="T17" b="T18"/>
            <a:pathLst>
              <a:path w="195" h="243">
                <a:moveTo>
                  <a:pt x="0" y="243"/>
                </a:moveTo>
                <a:lnTo>
                  <a:pt x="0" y="144"/>
                </a:lnTo>
                <a:lnTo>
                  <a:pt x="195" y="0"/>
                </a:lnTo>
                <a:lnTo>
                  <a:pt x="195" y="174"/>
                </a:lnTo>
                <a:lnTo>
                  <a:pt x="0" y="243"/>
                </a:lnTo>
                <a:close/>
              </a:path>
            </a:pathLst>
          </a:custGeom>
          <a:noFill/>
          <a:ln w="38100">
            <a:solidFill>
              <a:schemeClr val="tx2"/>
            </a:solidFill>
            <a:round/>
            <a:headEnd/>
            <a:tailEnd/>
          </a:ln>
        </p:spPr>
        <p:txBody>
          <a:bodyPr/>
          <a:lstStyle/>
          <a:p>
            <a:endParaRPr lang="en-US"/>
          </a:p>
        </p:txBody>
      </p:sp>
      <p:grpSp>
        <p:nvGrpSpPr>
          <p:cNvPr id="5" name="Group 95"/>
          <p:cNvGrpSpPr>
            <a:grpSpLocks/>
          </p:cNvGrpSpPr>
          <p:nvPr/>
        </p:nvGrpSpPr>
        <p:grpSpPr bwMode="auto">
          <a:xfrm>
            <a:off x="2819400" y="3411538"/>
            <a:ext cx="431800" cy="760412"/>
            <a:chOff x="2888" y="1213"/>
            <a:chExt cx="272" cy="479"/>
          </a:xfrm>
        </p:grpSpPr>
        <p:sp>
          <p:nvSpPr>
            <p:cNvPr id="77871" name="Oval 66"/>
            <p:cNvSpPr>
              <a:spLocks noChangeArrowheads="1"/>
            </p:cNvSpPr>
            <p:nvPr/>
          </p:nvSpPr>
          <p:spPr bwMode="auto">
            <a:xfrm rot="3600000">
              <a:off x="2892" y="1378"/>
              <a:ext cx="281" cy="160"/>
            </a:xfrm>
            <a:prstGeom prst="ellipse">
              <a:avLst/>
            </a:prstGeom>
            <a:noFill/>
            <a:ln w="38100">
              <a:solidFill>
                <a:schemeClr val="bg1"/>
              </a:solidFill>
              <a:round/>
              <a:headEnd/>
              <a:tailEnd/>
            </a:ln>
          </p:spPr>
          <p:txBody>
            <a:bodyPr wrap="none" anchor="ctr"/>
            <a:lstStyle/>
            <a:p>
              <a:endParaRPr lang="en-US"/>
            </a:p>
          </p:txBody>
        </p:sp>
        <p:sp>
          <p:nvSpPr>
            <p:cNvPr id="77872" name="Oval 67"/>
            <p:cNvSpPr>
              <a:spLocks noChangeArrowheads="1"/>
            </p:cNvSpPr>
            <p:nvPr/>
          </p:nvSpPr>
          <p:spPr bwMode="auto">
            <a:xfrm rot="3600000">
              <a:off x="2784" y="1317"/>
              <a:ext cx="479" cy="272"/>
            </a:xfrm>
            <a:prstGeom prst="ellipse">
              <a:avLst/>
            </a:prstGeom>
            <a:noFill/>
            <a:ln w="38100">
              <a:solidFill>
                <a:schemeClr val="bg1"/>
              </a:solidFill>
              <a:round/>
              <a:headEnd/>
              <a:tailEnd/>
            </a:ln>
          </p:spPr>
          <p:txBody>
            <a:bodyPr wrap="none" anchor="ctr"/>
            <a:lstStyle/>
            <a:p>
              <a:endParaRPr lang="en-US"/>
            </a:p>
          </p:txBody>
        </p:sp>
      </p:grpSp>
      <p:sp>
        <p:nvSpPr>
          <p:cNvPr id="13380" name="Freeform 68"/>
          <p:cNvSpPr>
            <a:spLocks/>
          </p:cNvSpPr>
          <p:nvPr/>
        </p:nvSpPr>
        <p:spPr bwMode="auto">
          <a:xfrm>
            <a:off x="1104900" y="3265488"/>
            <a:ext cx="696913" cy="865187"/>
          </a:xfrm>
          <a:custGeom>
            <a:avLst/>
            <a:gdLst>
              <a:gd name="T0" fmla="*/ 0 w 195"/>
              <a:gd name="T1" fmla="*/ 2147483647 h 243"/>
              <a:gd name="T2" fmla="*/ 0 w 195"/>
              <a:gd name="T3" fmla="*/ 2147483647 h 243"/>
              <a:gd name="T4" fmla="*/ 2147483647 w 195"/>
              <a:gd name="T5" fmla="*/ 0 h 243"/>
              <a:gd name="T6" fmla="*/ 2147483647 w 195"/>
              <a:gd name="T7" fmla="*/ 2147483647 h 243"/>
              <a:gd name="T8" fmla="*/ 0 w 195"/>
              <a:gd name="T9" fmla="*/ 2147483647 h 243"/>
              <a:gd name="T10" fmla="*/ 0 60000 65536"/>
              <a:gd name="T11" fmla="*/ 0 60000 65536"/>
              <a:gd name="T12" fmla="*/ 0 60000 65536"/>
              <a:gd name="T13" fmla="*/ 0 60000 65536"/>
              <a:gd name="T14" fmla="*/ 0 60000 65536"/>
              <a:gd name="T15" fmla="*/ 0 w 195"/>
              <a:gd name="T16" fmla="*/ 0 h 243"/>
              <a:gd name="T17" fmla="*/ 195 w 195"/>
              <a:gd name="T18" fmla="*/ 243 h 243"/>
            </a:gdLst>
            <a:ahLst/>
            <a:cxnLst>
              <a:cxn ang="T10">
                <a:pos x="T0" y="T1"/>
              </a:cxn>
              <a:cxn ang="T11">
                <a:pos x="T2" y="T3"/>
              </a:cxn>
              <a:cxn ang="T12">
                <a:pos x="T4" y="T5"/>
              </a:cxn>
              <a:cxn ang="T13">
                <a:pos x="T6" y="T7"/>
              </a:cxn>
              <a:cxn ang="T14">
                <a:pos x="T8" y="T9"/>
              </a:cxn>
            </a:cxnLst>
            <a:rect l="T15" t="T16" r="T17" b="T18"/>
            <a:pathLst>
              <a:path w="195" h="243">
                <a:moveTo>
                  <a:pt x="0" y="243"/>
                </a:moveTo>
                <a:lnTo>
                  <a:pt x="0" y="144"/>
                </a:lnTo>
                <a:lnTo>
                  <a:pt x="195" y="0"/>
                </a:lnTo>
                <a:lnTo>
                  <a:pt x="195" y="174"/>
                </a:lnTo>
                <a:lnTo>
                  <a:pt x="0" y="243"/>
                </a:lnTo>
                <a:close/>
              </a:path>
            </a:pathLst>
          </a:custGeom>
          <a:noFill/>
          <a:ln w="38100">
            <a:solidFill>
              <a:schemeClr val="bg1"/>
            </a:solidFill>
            <a:round/>
            <a:headEnd/>
            <a:tailEnd/>
          </a:ln>
        </p:spPr>
        <p:txBody>
          <a:bodyPr/>
          <a:lstStyle/>
          <a:p>
            <a:endParaRPr lang="en-US"/>
          </a:p>
        </p:txBody>
      </p:sp>
      <p:grpSp>
        <p:nvGrpSpPr>
          <p:cNvPr id="6" name="Group 61"/>
          <p:cNvGrpSpPr>
            <a:grpSpLocks/>
          </p:cNvGrpSpPr>
          <p:nvPr/>
        </p:nvGrpSpPr>
        <p:grpSpPr bwMode="auto">
          <a:xfrm>
            <a:off x="1828800" y="3730625"/>
            <a:ext cx="1063625" cy="949325"/>
            <a:chOff x="206" y="1933"/>
            <a:chExt cx="298" cy="266"/>
          </a:xfrm>
        </p:grpSpPr>
        <p:sp>
          <p:nvSpPr>
            <p:cNvPr id="77869" name="Freeform 62"/>
            <p:cNvSpPr>
              <a:spLocks/>
            </p:cNvSpPr>
            <p:nvPr/>
          </p:nvSpPr>
          <p:spPr bwMode="auto">
            <a:xfrm>
              <a:off x="210" y="1933"/>
              <a:ext cx="294" cy="261"/>
            </a:xfrm>
            <a:custGeom>
              <a:avLst/>
              <a:gdLst>
                <a:gd name="T0" fmla="*/ 0 w 294"/>
                <a:gd name="T1" fmla="*/ 148 h 261"/>
                <a:gd name="T2" fmla="*/ 15 w 294"/>
                <a:gd name="T3" fmla="*/ 150 h 261"/>
                <a:gd name="T4" fmla="*/ 33 w 294"/>
                <a:gd name="T5" fmla="*/ 159 h 261"/>
                <a:gd name="T6" fmla="*/ 50 w 294"/>
                <a:gd name="T7" fmla="*/ 175 h 261"/>
                <a:gd name="T8" fmla="*/ 65 w 294"/>
                <a:gd name="T9" fmla="*/ 195 h 261"/>
                <a:gd name="T10" fmla="*/ 69 w 294"/>
                <a:gd name="T11" fmla="*/ 216 h 261"/>
                <a:gd name="T12" fmla="*/ 72 w 294"/>
                <a:gd name="T13" fmla="*/ 235 h 261"/>
                <a:gd name="T14" fmla="*/ 69 w 294"/>
                <a:gd name="T15" fmla="*/ 252 h 261"/>
                <a:gd name="T16" fmla="*/ 59 w 294"/>
                <a:gd name="T17" fmla="*/ 261 h 261"/>
                <a:gd name="T18" fmla="*/ 270 w 294"/>
                <a:gd name="T19" fmla="*/ 186 h 261"/>
                <a:gd name="T20" fmla="*/ 282 w 294"/>
                <a:gd name="T21" fmla="*/ 177 h 261"/>
                <a:gd name="T22" fmla="*/ 290 w 294"/>
                <a:gd name="T23" fmla="*/ 163 h 261"/>
                <a:gd name="T24" fmla="*/ 294 w 294"/>
                <a:gd name="T25" fmla="*/ 138 h 261"/>
                <a:gd name="T26" fmla="*/ 288 w 294"/>
                <a:gd name="T27" fmla="*/ 109 h 261"/>
                <a:gd name="T28" fmla="*/ 281 w 294"/>
                <a:gd name="T29" fmla="*/ 87 h 261"/>
                <a:gd name="T30" fmla="*/ 270 w 294"/>
                <a:gd name="T31" fmla="*/ 64 h 261"/>
                <a:gd name="T32" fmla="*/ 257 w 294"/>
                <a:gd name="T33" fmla="*/ 43 h 261"/>
                <a:gd name="T34" fmla="*/ 233 w 294"/>
                <a:gd name="T35" fmla="*/ 19 h 261"/>
                <a:gd name="T36" fmla="*/ 210 w 294"/>
                <a:gd name="T37" fmla="*/ 4 h 261"/>
                <a:gd name="T38" fmla="*/ 188 w 294"/>
                <a:gd name="T39" fmla="*/ 0 h 261"/>
                <a:gd name="T40" fmla="*/ 173 w 294"/>
                <a:gd name="T41" fmla="*/ 1 h 261"/>
                <a:gd name="T42" fmla="*/ 159 w 294"/>
                <a:gd name="T43" fmla="*/ 6 h 261"/>
                <a:gd name="T44" fmla="*/ 0 w 294"/>
                <a:gd name="T45" fmla="*/ 148 h 2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4"/>
                <a:gd name="T70" fmla="*/ 0 h 261"/>
                <a:gd name="T71" fmla="*/ 294 w 294"/>
                <a:gd name="T72" fmla="*/ 261 h 2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4" h="261">
                  <a:moveTo>
                    <a:pt x="0" y="148"/>
                  </a:moveTo>
                  <a:lnTo>
                    <a:pt x="15" y="150"/>
                  </a:lnTo>
                  <a:lnTo>
                    <a:pt x="33" y="159"/>
                  </a:lnTo>
                  <a:lnTo>
                    <a:pt x="50" y="175"/>
                  </a:lnTo>
                  <a:lnTo>
                    <a:pt x="65" y="195"/>
                  </a:lnTo>
                  <a:lnTo>
                    <a:pt x="69" y="216"/>
                  </a:lnTo>
                  <a:lnTo>
                    <a:pt x="72" y="235"/>
                  </a:lnTo>
                  <a:lnTo>
                    <a:pt x="69" y="252"/>
                  </a:lnTo>
                  <a:lnTo>
                    <a:pt x="59" y="261"/>
                  </a:lnTo>
                  <a:lnTo>
                    <a:pt x="270" y="186"/>
                  </a:lnTo>
                  <a:lnTo>
                    <a:pt x="282" y="177"/>
                  </a:lnTo>
                  <a:lnTo>
                    <a:pt x="290" y="163"/>
                  </a:lnTo>
                  <a:lnTo>
                    <a:pt x="294" y="138"/>
                  </a:lnTo>
                  <a:lnTo>
                    <a:pt x="288" y="109"/>
                  </a:lnTo>
                  <a:lnTo>
                    <a:pt x="281" y="87"/>
                  </a:lnTo>
                  <a:lnTo>
                    <a:pt x="270" y="64"/>
                  </a:lnTo>
                  <a:lnTo>
                    <a:pt x="257" y="43"/>
                  </a:lnTo>
                  <a:lnTo>
                    <a:pt x="233" y="19"/>
                  </a:lnTo>
                  <a:lnTo>
                    <a:pt x="210" y="4"/>
                  </a:lnTo>
                  <a:lnTo>
                    <a:pt x="188" y="0"/>
                  </a:lnTo>
                  <a:lnTo>
                    <a:pt x="173" y="1"/>
                  </a:lnTo>
                  <a:lnTo>
                    <a:pt x="159" y="6"/>
                  </a:lnTo>
                  <a:lnTo>
                    <a:pt x="0" y="148"/>
                  </a:lnTo>
                  <a:close/>
                </a:path>
              </a:pathLst>
            </a:custGeom>
            <a:gradFill rotWithShape="1">
              <a:gsLst>
                <a:gs pos="0">
                  <a:srgbClr val="000000"/>
                </a:gs>
                <a:gs pos="50000">
                  <a:srgbClr val="33CC33"/>
                </a:gs>
                <a:gs pos="100000">
                  <a:srgbClr val="000000"/>
                </a:gs>
              </a:gsLst>
              <a:lin ang="2700000" scaled="1"/>
            </a:gradFill>
            <a:ln w="3175">
              <a:solidFill>
                <a:srgbClr val="33CC33"/>
              </a:solidFill>
              <a:round/>
              <a:headEnd/>
              <a:tailEnd/>
            </a:ln>
          </p:spPr>
          <p:txBody>
            <a:bodyPr/>
            <a:lstStyle/>
            <a:p>
              <a:endParaRPr lang="en-US"/>
            </a:p>
          </p:txBody>
        </p:sp>
        <p:sp>
          <p:nvSpPr>
            <p:cNvPr id="77870" name="Oval 63"/>
            <p:cNvSpPr>
              <a:spLocks noChangeArrowheads="1"/>
            </p:cNvSpPr>
            <p:nvPr/>
          </p:nvSpPr>
          <p:spPr bwMode="auto">
            <a:xfrm rot="3600000">
              <a:off x="179" y="2101"/>
              <a:ext cx="125" cy="71"/>
            </a:xfrm>
            <a:prstGeom prst="ellipse">
              <a:avLst/>
            </a:prstGeom>
            <a:solidFill>
              <a:srgbClr val="009900"/>
            </a:solidFill>
            <a:ln w="3175">
              <a:solidFill>
                <a:srgbClr val="33CC33"/>
              </a:solidFill>
              <a:round/>
              <a:headEnd/>
              <a:tailEnd/>
            </a:ln>
          </p:spPr>
          <p:txBody>
            <a:bodyPr wrap="none" anchor="ctr"/>
            <a:lstStyle/>
            <a:p>
              <a:endParaRPr lang="en-US"/>
            </a:p>
          </p:txBody>
        </p:sp>
      </p:grpSp>
      <p:grpSp>
        <p:nvGrpSpPr>
          <p:cNvPr id="7" name="Group 105"/>
          <p:cNvGrpSpPr>
            <a:grpSpLocks/>
          </p:cNvGrpSpPr>
          <p:nvPr/>
        </p:nvGrpSpPr>
        <p:grpSpPr bwMode="auto">
          <a:xfrm>
            <a:off x="901941" y="5039741"/>
            <a:ext cx="2955925" cy="1301750"/>
            <a:chOff x="358" y="3295"/>
            <a:chExt cx="1862" cy="820"/>
          </a:xfrm>
        </p:grpSpPr>
        <p:sp>
          <p:nvSpPr>
            <p:cNvPr id="77858" name="AutoShape 4"/>
            <p:cNvSpPr>
              <a:spLocks noChangeArrowheads="1"/>
            </p:cNvSpPr>
            <p:nvPr/>
          </p:nvSpPr>
          <p:spPr bwMode="auto">
            <a:xfrm>
              <a:off x="1487" y="3400"/>
              <a:ext cx="591" cy="5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80 w 21600"/>
                <a:gd name="T25" fmla="*/ 3148 h 21600"/>
                <a:gd name="T26" fmla="*/ 18420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38100">
              <a:solidFill>
                <a:schemeClr val="tx2"/>
              </a:solidFill>
              <a:round/>
              <a:headEnd/>
              <a:tailEnd/>
            </a:ln>
          </p:spPr>
          <p:txBody>
            <a:bodyPr wrap="none" anchor="ctr"/>
            <a:lstStyle/>
            <a:p>
              <a:endParaRPr lang="en-US"/>
            </a:p>
          </p:txBody>
        </p:sp>
        <p:sp>
          <p:nvSpPr>
            <p:cNvPr id="77859" name="AutoShape 5"/>
            <p:cNvSpPr>
              <a:spLocks noChangeArrowheads="1"/>
            </p:cNvSpPr>
            <p:nvPr/>
          </p:nvSpPr>
          <p:spPr bwMode="auto">
            <a:xfrm rot="5400000">
              <a:off x="501" y="3375"/>
              <a:ext cx="590" cy="63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3 w 21600"/>
                <a:gd name="T13" fmla="*/ 4496 h 21600"/>
                <a:gd name="T14" fmla="*/ 17097 w 21600"/>
                <a:gd name="T15" fmla="*/ 171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38100">
              <a:solidFill>
                <a:schemeClr val="tx2"/>
              </a:solidFill>
              <a:miter lim="800000"/>
              <a:headEnd/>
              <a:tailEnd/>
            </a:ln>
          </p:spPr>
          <p:txBody>
            <a:bodyPr wrap="none" anchor="ctr"/>
            <a:lstStyle/>
            <a:p>
              <a:endParaRPr lang="en-US"/>
            </a:p>
          </p:txBody>
        </p:sp>
        <p:sp>
          <p:nvSpPr>
            <p:cNvPr id="77860" name="Line 74"/>
            <p:cNvSpPr>
              <a:spLocks noChangeShapeType="1"/>
            </p:cNvSpPr>
            <p:nvPr/>
          </p:nvSpPr>
          <p:spPr bwMode="auto">
            <a:xfrm rot="-5400000">
              <a:off x="1784" y="3667"/>
              <a:ext cx="0" cy="70"/>
            </a:xfrm>
            <a:prstGeom prst="line">
              <a:avLst/>
            </a:prstGeom>
            <a:noFill/>
            <a:ln w="12700">
              <a:solidFill>
                <a:schemeClr val="tx1"/>
              </a:solidFill>
              <a:round/>
              <a:headEnd/>
              <a:tailEnd/>
            </a:ln>
          </p:spPr>
          <p:txBody>
            <a:bodyPr/>
            <a:lstStyle/>
            <a:p>
              <a:endParaRPr lang="en-US"/>
            </a:p>
          </p:txBody>
        </p:sp>
        <p:sp>
          <p:nvSpPr>
            <p:cNvPr id="77861" name="Line 75"/>
            <p:cNvSpPr>
              <a:spLocks noChangeShapeType="1"/>
            </p:cNvSpPr>
            <p:nvPr/>
          </p:nvSpPr>
          <p:spPr bwMode="auto">
            <a:xfrm rot="-5400000">
              <a:off x="2042" y="3524"/>
              <a:ext cx="0" cy="356"/>
            </a:xfrm>
            <a:prstGeom prst="line">
              <a:avLst/>
            </a:prstGeom>
            <a:noFill/>
            <a:ln w="12700">
              <a:solidFill>
                <a:schemeClr val="tx1"/>
              </a:solidFill>
              <a:round/>
              <a:headEnd/>
              <a:tailEnd/>
            </a:ln>
          </p:spPr>
          <p:txBody>
            <a:bodyPr/>
            <a:lstStyle/>
            <a:p>
              <a:endParaRPr lang="en-US"/>
            </a:p>
          </p:txBody>
        </p:sp>
        <p:sp>
          <p:nvSpPr>
            <p:cNvPr id="77862" name="Line 76"/>
            <p:cNvSpPr>
              <a:spLocks noChangeShapeType="1"/>
            </p:cNvSpPr>
            <p:nvPr/>
          </p:nvSpPr>
          <p:spPr bwMode="auto">
            <a:xfrm rot="5400000" flipH="1">
              <a:off x="1512" y="3516"/>
              <a:ext cx="0" cy="372"/>
            </a:xfrm>
            <a:prstGeom prst="line">
              <a:avLst/>
            </a:prstGeom>
            <a:noFill/>
            <a:ln w="12700">
              <a:solidFill>
                <a:schemeClr val="tx1"/>
              </a:solidFill>
              <a:round/>
              <a:headEnd/>
              <a:tailEnd/>
            </a:ln>
          </p:spPr>
          <p:txBody>
            <a:bodyPr/>
            <a:lstStyle/>
            <a:p>
              <a:endParaRPr lang="en-US"/>
            </a:p>
          </p:txBody>
        </p:sp>
        <p:sp>
          <p:nvSpPr>
            <p:cNvPr id="77863" name="Line 77"/>
            <p:cNvSpPr>
              <a:spLocks noChangeShapeType="1"/>
            </p:cNvSpPr>
            <p:nvPr/>
          </p:nvSpPr>
          <p:spPr bwMode="auto">
            <a:xfrm rot="10800000">
              <a:off x="1787" y="3664"/>
              <a:ext cx="0" cy="70"/>
            </a:xfrm>
            <a:prstGeom prst="line">
              <a:avLst/>
            </a:prstGeom>
            <a:noFill/>
            <a:ln w="12700">
              <a:solidFill>
                <a:schemeClr val="tx1"/>
              </a:solidFill>
              <a:round/>
              <a:headEnd/>
              <a:tailEnd/>
            </a:ln>
          </p:spPr>
          <p:txBody>
            <a:bodyPr/>
            <a:lstStyle/>
            <a:p>
              <a:endParaRPr lang="en-US"/>
            </a:p>
          </p:txBody>
        </p:sp>
        <p:sp>
          <p:nvSpPr>
            <p:cNvPr id="77864" name="Line 78"/>
            <p:cNvSpPr>
              <a:spLocks noChangeShapeType="1"/>
            </p:cNvSpPr>
            <p:nvPr/>
          </p:nvSpPr>
          <p:spPr bwMode="auto">
            <a:xfrm rot="10800000">
              <a:off x="1787" y="3295"/>
              <a:ext cx="0" cy="324"/>
            </a:xfrm>
            <a:prstGeom prst="line">
              <a:avLst/>
            </a:prstGeom>
            <a:noFill/>
            <a:ln w="12700">
              <a:solidFill>
                <a:schemeClr val="tx1"/>
              </a:solidFill>
              <a:round/>
              <a:headEnd/>
              <a:tailEnd/>
            </a:ln>
          </p:spPr>
          <p:txBody>
            <a:bodyPr/>
            <a:lstStyle/>
            <a:p>
              <a:endParaRPr lang="en-US"/>
            </a:p>
          </p:txBody>
        </p:sp>
        <p:sp>
          <p:nvSpPr>
            <p:cNvPr id="77865" name="Line 80"/>
            <p:cNvSpPr>
              <a:spLocks noChangeShapeType="1"/>
            </p:cNvSpPr>
            <p:nvPr/>
          </p:nvSpPr>
          <p:spPr bwMode="auto">
            <a:xfrm rot="10800000">
              <a:off x="1787" y="3783"/>
              <a:ext cx="0" cy="332"/>
            </a:xfrm>
            <a:prstGeom prst="line">
              <a:avLst/>
            </a:prstGeom>
            <a:noFill/>
            <a:ln w="12700">
              <a:solidFill>
                <a:schemeClr val="tx1"/>
              </a:solidFill>
              <a:round/>
              <a:headEnd/>
              <a:tailEnd/>
            </a:ln>
          </p:spPr>
          <p:txBody>
            <a:bodyPr/>
            <a:lstStyle/>
            <a:p>
              <a:endParaRPr lang="en-US"/>
            </a:p>
          </p:txBody>
        </p:sp>
        <p:sp>
          <p:nvSpPr>
            <p:cNvPr id="77866" name="Line 81"/>
            <p:cNvSpPr>
              <a:spLocks noChangeShapeType="1"/>
            </p:cNvSpPr>
            <p:nvPr/>
          </p:nvSpPr>
          <p:spPr bwMode="auto">
            <a:xfrm rot="-5400000">
              <a:off x="800" y="3667"/>
              <a:ext cx="0" cy="70"/>
            </a:xfrm>
            <a:prstGeom prst="line">
              <a:avLst/>
            </a:prstGeom>
            <a:noFill/>
            <a:ln w="12700">
              <a:solidFill>
                <a:schemeClr val="tx1"/>
              </a:solidFill>
              <a:round/>
              <a:headEnd/>
              <a:tailEnd/>
            </a:ln>
          </p:spPr>
          <p:txBody>
            <a:bodyPr/>
            <a:lstStyle/>
            <a:p>
              <a:endParaRPr lang="en-US"/>
            </a:p>
          </p:txBody>
        </p:sp>
        <p:sp>
          <p:nvSpPr>
            <p:cNvPr id="77867" name="Line 82"/>
            <p:cNvSpPr>
              <a:spLocks noChangeShapeType="1"/>
            </p:cNvSpPr>
            <p:nvPr/>
          </p:nvSpPr>
          <p:spPr bwMode="auto">
            <a:xfrm rot="-5400000">
              <a:off x="1054" y="3528"/>
              <a:ext cx="0" cy="348"/>
            </a:xfrm>
            <a:prstGeom prst="line">
              <a:avLst/>
            </a:prstGeom>
            <a:noFill/>
            <a:ln w="12700">
              <a:solidFill>
                <a:schemeClr val="tx1"/>
              </a:solidFill>
              <a:round/>
              <a:headEnd/>
              <a:tailEnd/>
            </a:ln>
          </p:spPr>
          <p:txBody>
            <a:bodyPr/>
            <a:lstStyle/>
            <a:p>
              <a:endParaRPr lang="en-US"/>
            </a:p>
          </p:txBody>
        </p:sp>
        <p:sp>
          <p:nvSpPr>
            <p:cNvPr id="77868" name="Line 83"/>
            <p:cNvSpPr>
              <a:spLocks noChangeShapeType="1"/>
            </p:cNvSpPr>
            <p:nvPr/>
          </p:nvSpPr>
          <p:spPr bwMode="auto">
            <a:xfrm rot="5400000" flipH="1">
              <a:off x="536" y="3524"/>
              <a:ext cx="0" cy="356"/>
            </a:xfrm>
            <a:prstGeom prst="line">
              <a:avLst/>
            </a:prstGeom>
            <a:noFill/>
            <a:ln w="12700">
              <a:solidFill>
                <a:schemeClr val="tx1"/>
              </a:solidFill>
              <a:round/>
              <a:headEnd/>
              <a:tailEnd/>
            </a:ln>
          </p:spPr>
          <p:txBody>
            <a:bodyPr/>
            <a:lstStyle/>
            <a:p>
              <a:endParaRPr lang="en-US"/>
            </a:p>
          </p:txBody>
        </p:sp>
      </p:grpSp>
      <p:grpSp>
        <p:nvGrpSpPr>
          <p:cNvPr id="8" name="Group 107"/>
          <p:cNvGrpSpPr>
            <a:grpSpLocks/>
          </p:cNvGrpSpPr>
          <p:nvPr/>
        </p:nvGrpSpPr>
        <p:grpSpPr bwMode="auto">
          <a:xfrm>
            <a:off x="5076825" y="5080685"/>
            <a:ext cx="3082925" cy="1301750"/>
            <a:chOff x="3358" y="3295"/>
            <a:chExt cx="1942" cy="820"/>
          </a:xfrm>
        </p:grpSpPr>
        <p:sp>
          <p:nvSpPr>
            <p:cNvPr id="77847" name="AutoShape 9"/>
            <p:cNvSpPr>
              <a:spLocks noChangeArrowheads="1"/>
            </p:cNvSpPr>
            <p:nvPr/>
          </p:nvSpPr>
          <p:spPr bwMode="auto">
            <a:xfrm>
              <a:off x="3518" y="3402"/>
              <a:ext cx="591" cy="5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80 w 21600"/>
                <a:gd name="T25" fmla="*/ 3148 h 21600"/>
                <a:gd name="T26" fmla="*/ 18420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38100">
              <a:solidFill>
                <a:schemeClr val="tx2"/>
              </a:solidFill>
              <a:round/>
              <a:headEnd/>
              <a:tailEnd/>
            </a:ln>
          </p:spPr>
          <p:txBody>
            <a:bodyPr wrap="none" anchor="ctr"/>
            <a:lstStyle/>
            <a:p>
              <a:endParaRPr lang="en-US"/>
            </a:p>
          </p:txBody>
        </p:sp>
        <p:sp>
          <p:nvSpPr>
            <p:cNvPr id="77848" name="AutoShape 10"/>
            <p:cNvSpPr>
              <a:spLocks noChangeArrowheads="1"/>
            </p:cNvSpPr>
            <p:nvPr/>
          </p:nvSpPr>
          <p:spPr bwMode="auto">
            <a:xfrm rot="5400000">
              <a:off x="4566" y="3377"/>
              <a:ext cx="590" cy="63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03 w 21600"/>
                <a:gd name="T13" fmla="*/ 4496 h 21600"/>
                <a:gd name="T14" fmla="*/ 17097 w 21600"/>
                <a:gd name="T15" fmla="*/ 1710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38100">
              <a:solidFill>
                <a:schemeClr val="tx2"/>
              </a:solidFill>
              <a:miter lim="800000"/>
              <a:headEnd/>
              <a:tailEnd/>
            </a:ln>
          </p:spPr>
          <p:txBody>
            <a:bodyPr wrap="none" anchor="ctr"/>
            <a:lstStyle/>
            <a:p>
              <a:endParaRPr lang="en-US"/>
            </a:p>
          </p:txBody>
        </p:sp>
        <p:sp>
          <p:nvSpPr>
            <p:cNvPr id="77849" name="Line 84"/>
            <p:cNvSpPr>
              <a:spLocks noChangeShapeType="1"/>
            </p:cNvSpPr>
            <p:nvPr/>
          </p:nvSpPr>
          <p:spPr bwMode="auto">
            <a:xfrm rot="-5400000">
              <a:off x="3816" y="3667"/>
              <a:ext cx="0" cy="70"/>
            </a:xfrm>
            <a:prstGeom prst="line">
              <a:avLst/>
            </a:prstGeom>
            <a:noFill/>
            <a:ln w="12700">
              <a:solidFill>
                <a:schemeClr val="tx1"/>
              </a:solidFill>
              <a:round/>
              <a:headEnd/>
              <a:tailEnd/>
            </a:ln>
          </p:spPr>
          <p:txBody>
            <a:bodyPr/>
            <a:lstStyle/>
            <a:p>
              <a:endParaRPr lang="en-US"/>
            </a:p>
          </p:txBody>
        </p:sp>
        <p:sp>
          <p:nvSpPr>
            <p:cNvPr id="77850" name="Line 85"/>
            <p:cNvSpPr>
              <a:spLocks noChangeShapeType="1"/>
            </p:cNvSpPr>
            <p:nvPr/>
          </p:nvSpPr>
          <p:spPr bwMode="auto">
            <a:xfrm rot="-5400000">
              <a:off x="4074" y="3524"/>
              <a:ext cx="0" cy="356"/>
            </a:xfrm>
            <a:prstGeom prst="line">
              <a:avLst/>
            </a:prstGeom>
            <a:noFill/>
            <a:ln w="12700">
              <a:solidFill>
                <a:schemeClr val="tx1"/>
              </a:solidFill>
              <a:round/>
              <a:headEnd/>
              <a:tailEnd/>
            </a:ln>
          </p:spPr>
          <p:txBody>
            <a:bodyPr/>
            <a:lstStyle/>
            <a:p>
              <a:endParaRPr lang="en-US"/>
            </a:p>
          </p:txBody>
        </p:sp>
        <p:sp>
          <p:nvSpPr>
            <p:cNvPr id="77851" name="Line 86"/>
            <p:cNvSpPr>
              <a:spLocks noChangeShapeType="1"/>
            </p:cNvSpPr>
            <p:nvPr/>
          </p:nvSpPr>
          <p:spPr bwMode="auto">
            <a:xfrm rot="5400000" flipH="1">
              <a:off x="3544" y="3516"/>
              <a:ext cx="0" cy="372"/>
            </a:xfrm>
            <a:prstGeom prst="line">
              <a:avLst/>
            </a:prstGeom>
            <a:noFill/>
            <a:ln w="12700">
              <a:solidFill>
                <a:schemeClr val="tx1"/>
              </a:solidFill>
              <a:round/>
              <a:headEnd/>
              <a:tailEnd/>
            </a:ln>
          </p:spPr>
          <p:txBody>
            <a:bodyPr/>
            <a:lstStyle/>
            <a:p>
              <a:endParaRPr lang="en-US"/>
            </a:p>
          </p:txBody>
        </p:sp>
        <p:sp>
          <p:nvSpPr>
            <p:cNvPr id="77852" name="Line 87"/>
            <p:cNvSpPr>
              <a:spLocks noChangeShapeType="1"/>
            </p:cNvSpPr>
            <p:nvPr/>
          </p:nvSpPr>
          <p:spPr bwMode="auto">
            <a:xfrm rot="10800000">
              <a:off x="3819" y="3664"/>
              <a:ext cx="0" cy="70"/>
            </a:xfrm>
            <a:prstGeom prst="line">
              <a:avLst/>
            </a:prstGeom>
            <a:noFill/>
            <a:ln w="12700">
              <a:solidFill>
                <a:schemeClr val="tx1"/>
              </a:solidFill>
              <a:round/>
              <a:headEnd/>
              <a:tailEnd/>
            </a:ln>
          </p:spPr>
          <p:txBody>
            <a:bodyPr/>
            <a:lstStyle/>
            <a:p>
              <a:endParaRPr lang="en-US"/>
            </a:p>
          </p:txBody>
        </p:sp>
        <p:sp>
          <p:nvSpPr>
            <p:cNvPr id="77853" name="Line 88"/>
            <p:cNvSpPr>
              <a:spLocks noChangeShapeType="1"/>
            </p:cNvSpPr>
            <p:nvPr/>
          </p:nvSpPr>
          <p:spPr bwMode="auto">
            <a:xfrm rot="10800000">
              <a:off x="3819" y="3295"/>
              <a:ext cx="0" cy="324"/>
            </a:xfrm>
            <a:prstGeom prst="line">
              <a:avLst/>
            </a:prstGeom>
            <a:noFill/>
            <a:ln w="12700">
              <a:solidFill>
                <a:schemeClr val="tx1"/>
              </a:solidFill>
              <a:round/>
              <a:headEnd/>
              <a:tailEnd/>
            </a:ln>
          </p:spPr>
          <p:txBody>
            <a:bodyPr/>
            <a:lstStyle/>
            <a:p>
              <a:endParaRPr lang="en-US"/>
            </a:p>
          </p:txBody>
        </p:sp>
        <p:sp>
          <p:nvSpPr>
            <p:cNvPr id="77854" name="Line 89"/>
            <p:cNvSpPr>
              <a:spLocks noChangeShapeType="1"/>
            </p:cNvSpPr>
            <p:nvPr/>
          </p:nvSpPr>
          <p:spPr bwMode="auto">
            <a:xfrm rot="10800000">
              <a:off x="3819" y="3783"/>
              <a:ext cx="0" cy="332"/>
            </a:xfrm>
            <a:prstGeom prst="line">
              <a:avLst/>
            </a:prstGeom>
            <a:noFill/>
            <a:ln w="12700">
              <a:solidFill>
                <a:schemeClr val="tx1"/>
              </a:solidFill>
              <a:round/>
              <a:headEnd/>
              <a:tailEnd/>
            </a:ln>
          </p:spPr>
          <p:txBody>
            <a:bodyPr/>
            <a:lstStyle/>
            <a:p>
              <a:endParaRPr lang="en-US"/>
            </a:p>
          </p:txBody>
        </p:sp>
        <p:sp>
          <p:nvSpPr>
            <p:cNvPr id="77855" name="Line 90"/>
            <p:cNvSpPr>
              <a:spLocks noChangeShapeType="1"/>
            </p:cNvSpPr>
            <p:nvPr/>
          </p:nvSpPr>
          <p:spPr bwMode="auto">
            <a:xfrm rot="-5400000">
              <a:off x="4872" y="3667"/>
              <a:ext cx="0" cy="70"/>
            </a:xfrm>
            <a:prstGeom prst="line">
              <a:avLst/>
            </a:prstGeom>
            <a:noFill/>
            <a:ln w="12700">
              <a:solidFill>
                <a:schemeClr val="tx1"/>
              </a:solidFill>
              <a:round/>
              <a:headEnd/>
              <a:tailEnd/>
            </a:ln>
          </p:spPr>
          <p:txBody>
            <a:bodyPr/>
            <a:lstStyle/>
            <a:p>
              <a:endParaRPr lang="en-US"/>
            </a:p>
          </p:txBody>
        </p:sp>
        <p:sp>
          <p:nvSpPr>
            <p:cNvPr id="77856" name="Line 91"/>
            <p:cNvSpPr>
              <a:spLocks noChangeShapeType="1"/>
            </p:cNvSpPr>
            <p:nvPr/>
          </p:nvSpPr>
          <p:spPr bwMode="auto">
            <a:xfrm rot="-5400000">
              <a:off x="5126" y="3528"/>
              <a:ext cx="0" cy="348"/>
            </a:xfrm>
            <a:prstGeom prst="line">
              <a:avLst/>
            </a:prstGeom>
            <a:noFill/>
            <a:ln w="12700">
              <a:solidFill>
                <a:schemeClr val="tx1"/>
              </a:solidFill>
              <a:round/>
              <a:headEnd/>
              <a:tailEnd/>
            </a:ln>
          </p:spPr>
          <p:txBody>
            <a:bodyPr/>
            <a:lstStyle/>
            <a:p>
              <a:endParaRPr lang="en-US"/>
            </a:p>
          </p:txBody>
        </p:sp>
        <p:sp>
          <p:nvSpPr>
            <p:cNvPr id="77857" name="Line 92"/>
            <p:cNvSpPr>
              <a:spLocks noChangeShapeType="1"/>
            </p:cNvSpPr>
            <p:nvPr/>
          </p:nvSpPr>
          <p:spPr bwMode="auto">
            <a:xfrm rot="5400000" flipH="1">
              <a:off x="4608" y="3524"/>
              <a:ext cx="0" cy="356"/>
            </a:xfrm>
            <a:prstGeom prst="line">
              <a:avLst/>
            </a:prstGeom>
            <a:noFill/>
            <a:ln w="12700">
              <a:solidFill>
                <a:schemeClr val="tx1"/>
              </a:solidFill>
              <a:round/>
              <a:headEnd/>
              <a:tailEnd/>
            </a:ln>
          </p:spPr>
          <p:txBody>
            <a:bodyPr/>
            <a:lstStyle/>
            <a:p>
              <a:endParaRPr lang="en-US"/>
            </a:p>
          </p:txBody>
        </p:sp>
      </p:grpSp>
      <p:sp>
        <p:nvSpPr>
          <p:cNvPr id="13421" name="Freeform 109"/>
          <p:cNvSpPr>
            <a:spLocks/>
          </p:cNvSpPr>
          <p:nvPr/>
        </p:nvSpPr>
        <p:spPr bwMode="auto">
          <a:xfrm>
            <a:off x="5156200" y="2563813"/>
            <a:ext cx="1460500" cy="2520950"/>
          </a:xfrm>
          <a:custGeom>
            <a:avLst/>
            <a:gdLst>
              <a:gd name="T0" fmla="*/ 0 w 681"/>
              <a:gd name="T1" fmla="*/ 2147483647 h 1179"/>
              <a:gd name="T2" fmla="*/ 0 w 681"/>
              <a:gd name="T3" fmla="*/ 2147483647 h 1179"/>
              <a:gd name="T4" fmla="*/ 2147483647 w 681"/>
              <a:gd name="T5" fmla="*/ 2147483647 h 1179"/>
              <a:gd name="T6" fmla="*/ 2147483647 w 681"/>
              <a:gd name="T7" fmla="*/ 0 h 1179"/>
              <a:gd name="T8" fmla="*/ 0 w 681"/>
              <a:gd name="T9" fmla="*/ 2147483647 h 1179"/>
              <a:gd name="T10" fmla="*/ 0 60000 65536"/>
              <a:gd name="T11" fmla="*/ 0 60000 65536"/>
              <a:gd name="T12" fmla="*/ 0 60000 65536"/>
              <a:gd name="T13" fmla="*/ 0 60000 65536"/>
              <a:gd name="T14" fmla="*/ 0 60000 65536"/>
              <a:gd name="T15" fmla="*/ 0 w 681"/>
              <a:gd name="T16" fmla="*/ 0 h 1179"/>
              <a:gd name="T17" fmla="*/ 681 w 681"/>
              <a:gd name="T18" fmla="*/ 1179 h 1179"/>
            </a:gdLst>
            <a:ahLst/>
            <a:cxnLst>
              <a:cxn ang="T10">
                <a:pos x="T0" y="T1"/>
              </a:cxn>
              <a:cxn ang="T11">
                <a:pos x="T2" y="T3"/>
              </a:cxn>
              <a:cxn ang="T12">
                <a:pos x="T4" y="T5"/>
              </a:cxn>
              <a:cxn ang="T13">
                <a:pos x="T6" y="T7"/>
              </a:cxn>
              <a:cxn ang="T14">
                <a:pos x="T8" y="T9"/>
              </a:cxn>
            </a:cxnLst>
            <a:rect l="T15" t="T16" r="T17" b="T18"/>
            <a:pathLst>
              <a:path w="681" h="1179">
                <a:moveTo>
                  <a:pt x="0" y="390"/>
                </a:moveTo>
                <a:lnTo>
                  <a:pt x="0" y="1179"/>
                </a:lnTo>
                <a:lnTo>
                  <a:pt x="681" y="786"/>
                </a:lnTo>
                <a:lnTo>
                  <a:pt x="681" y="0"/>
                </a:lnTo>
                <a:lnTo>
                  <a:pt x="0" y="390"/>
                </a:lnTo>
                <a:close/>
              </a:path>
            </a:pathLst>
          </a:custGeom>
          <a:solidFill>
            <a:schemeClr val="hlink">
              <a:alpha val="39999"/>
            </a:schemeClr>
          </a:solidFill>
          <a:ln w="9525">
            <a:noFill/>
            <a:round/>
            <a:headEnd/>
            <a:tailEnd/>
          </a:ln>
        </p:spPr>
        <p:txBody>
          <a:bodyPr/>
          <a:lstStyle/>
          <a:p>
            <a:endParaRPr lang="en-US"/>
          </a:p>
        </p:txBody>
      </p:sp>
      <p:grpSp>
        <p:nvGrpSpPr>
          <p:cNvPr id="9" name="Group 110"/>
          <p:cNvGrpSpPr>
            <a:grpSpLocks/>
          </p:cNvGrpSpPr>
          <p:nvPr/>
        </p:nvGrpSpPr>
        <p:grpSpPr bwMode="auto">
          <a:xfrm flipH="1">
            <a:off x="5803900" y="3271838"/>
            <a:ext cx="431800" cy="760412"/>
            <a:chOff x="3656" y="1637"/>
            <a:chExt cx="272" cy="479"/>
          </a:xfrm>
        </p:grpSpPr>
        <p:sp>
          <p:nvSpPr>
            <p:cNvPr id="77845" name="Oval 111"/>
            <p:cNvSpPr>
              <a:spLocks noChangeArrowheads="1"/>
            </p:cNvSpPr>
            <p:nvPr/>
          </p:nvSpPr>
          <p:spPr bwMode="auto">
            <a:xfrm rot="3600000">
              <a:off x="3660" y="1802"/>
              <a:ext cx="281" cy="160"/>
            </a:xfrm>
            <a:prstGeom prst="ellipse">
              <a:avLst/>
            </a:prstGeom>
            <a:noFill/>
            <a:ln w="38100">
              <a:solidFill>
                <a:schemeClr val="tx2"/>
              </a:solidFill>
              <a:round/>
              <a:headEnd/>
              <a:tailEnd/>
            </a:ln>
          </p:spPr>
          <p:txBody>
            <a:bodyPr wrap="none" anchor="ctr"/>
            <a:lstStyle/>
            <a:p>
              <a:endParaRPr lang="en-US"/>
            </a:p>
          </p:txBody>
        </p:sp>
        <p:sp>
          <p:nvSpPr>
            <p:cNvPr id="77846" name="Oval 112"/>
            <p:cNvSpPr>
              <a:spLocks noChangeArrowheads="1"/>
            </p:cNvSpPr>
            <p:nvPr/>
          </p:nvSpPr>
          <p:spPr bwMode="auto">
            <a:xfrm rot="3600000">
              <a:off x="3552" y="1741"/>
              <a:ext cx="479" cy="272"/>
            </a:xfrm>
            <a:prstGeom prst="ellipse">
              <a:avLst/>
            </a:prstGeom>
            <a:noFill/>
            <a:ln w="38100">
              <a:solidFill>
                <a:schemeClr val="tx2"/>
              </a:solidFill>
              <a:round/>
              <a:headEnd/>
              <a:tailEnd/>
            </a:ln>
          </p:spPr>
          <p:txBody>
            <a:bodyPr wrap="none" anchor="ctr"/>
            <a:lstStyle/>
            <a:p>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326"/>
                                        </p:tgtEl>
                                        <p:attrNameLst>
                                          <p:attrName>style.visibility</p:attrName>
                                        </p:attrNameLst>
                                      </p:cBhvr>
                                      <p:to>
                                        <p:strVal val="visible"/>
                                      </p:to>
                                    </p:set>
                                    <p:animEffect transition="in" filter="fade">
                                      <p:cBhvr>
                                        <p:cTn id="7" dur="1000"/>
                                        <p:tgtEl>
                                          <p:spTgt spid="133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77"/>
                                        </p:tgtEl>
                                        <p:attrNameLst>
                                          <p:attrName>style.visibility</p:attrName>
                                        </p:attrNameLst>
                                      </p:cBhvr>
                                      <p:to>
                                        <p:strVal val="visible"/>
                                      </p:to>
                                    </p:set>
                                    <p:animEffect transition="in" filter="fade">
                                      <p:cBhvr>
                                        <p:cTn id="12" dur="1000"/>
                                        <p:tgtEl>
                                          <p:spTgt spid="1337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376"/>
                                        </p:tgtEl>
                                        <p:attrNameLst>
                                          <p:attrName>style.visibility</p:attrName>
                                        </p:attrNameLst>
                                      </p:cBhvr>
                                      <p:to>
                                        <p:strVal val="visible"/>
                                      </p:to>
                                    </p:set>
                                    <p:animEffect transition="in" filter="fade">
                                      <p:cBhvr>
                                        <p:cTn id="15" dur="1000"/>
                                        <p:tgtEl>
                                          <p:spTgt spid="13376"/>
                                        </p:tgtEl>
                                      </p:cBhvr>
                                    </p:animEffect>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380"/>
                                        </p:tgtEl>
                                        <p:attrNameLst>
                                          <p:attrName>style.visibility</p:attrName>
                                        </p:attrNameLst>
                                      </p:cBhvr>
                                      <p:to>
                                        <p:strVal val="visible"/>
                                      </p:to>
                                    </p:set>
                                    <p:animEffect transition="in" filter="fade">
                                      <p:cBhvr>
                                        <p:cTn id="26" dur="1000"/>
                                        <p:tgtEl>
                                          <p:spTgt spid="13380"/>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childTnLst>
                          </p:cTn>
                        </p:par>
                        <p:par>
                          <p:cTn id="31" fill="hold">
                            <p:stCondLst>
                              <p:cond delay="2000"/>
                            </p:stCondLst>
                            <p:childTnLst>
                              <p:par>
                                <p:cTn id="32" presetID="10" presetClass="exit" presetSubtype="0" fill="hold" nodeType="afterEffect">
                                  <p:stCondLst>
                                    <p:cond delay="0"/>
                                  </p:stCondLst>
                                  <p:childTnLst>
                                    <p:animEffect transition="out" filter="fade">
                                      <p:cBhvr>
                                        <p:cTn id="33" dur="2000"/>
                                        <p:tgtEl>
                                          <p:spTgt spid="6"/>
                                        </p:tgtEl>
                                      </p:cBhvr>
                                    </p:animEffect>
                                    <p:set>
                                      <p:cBhvr>
                                        <p:cTn id="34" dur="1" fill="hold">
                                          <p:stCondLst>
                                            <p:cond delay="19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3000"/>
                                        <p:tgtEl>
                                          <p:spTgt spid="5"/>
                                        </p:tgtEl>
                                      </p:cBhvr>
                                    </p:animEffect>
                                    <p:set>
                                      <p:cBhvr>
                                        <p:cTn id="39" dur="1" fill="hold">
                                          <p:stCondLst>
                                            <p:cond delay="2999"/>
                                          </p:stCondLst>
                                        </p:cTn>
                                        <p:tgtEl>
                                          <p:spTgt spid="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3000"/>
                                        <p:tgtEl>
                                          <p:spTgt spid="13376"/>
                                        </p:tgtEl>
                                      </p:cBhvr>
                                    </p:animEffect>
                                    <p:set>
                                      <p:cBhvr>
                                        <p:cTn id="42" dur="1" fill="hold">
                                          <p:stCondLst>
                                            <p:cond delay="2999"/>
                                          </p:stCondLst>
                                        </p:cTn>
                                        <p:tgtEl>
                                          <p:spTgt spid="13376"/>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2000"/>
                                        <p:tgtEl>
                                          <p:spTgt spid="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410"/>
                                        </p:tgtEl>
                                        <p:attrNameLst>
                                          <p:attrName>style.visibility</p:attrName>
                                        </p:attrNameLst>
                                      </p:cBhvr>
                                      <p:to>
                                        <p:strVal val="visible"/>
                                      </p:to>
                                    </p:set>
                                    <p:animEffect transition="in" filter="fade">
                                      <p:cBhvr>
                                        <p:cTn id="48" dur="2000"/>
                                        <p:tgtEl>
                                          <p:spTgt spid="13410"/>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327"/>
                                        </p:tgtEl>
                                        <p:attrNameLst>
                                          <p:attrName>style.visibility</p:attrName>
                                        </p:attrNameLst>
                                      </p:cBhvr>
                                      <p:to>
                                        <p:strVal val="visible"/>
                                      </p:to>
                                    </p:set>
                                    <p:animEffect transition="in" filter="fade">
                                      <p:cBhvr>
                                        <p:cTn id="60" dur="1000"/>
                                        <p:tgtEl>
                                          <p:spTgt spid="1332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3351"/>
                                        </p:tgtEl>
                                        <p:attrNameLst>
                                          <p:attrName>style.visibility</p:attrName>
                                        </p:attrNameLst>
                                      </p:cBhvr>
                                      <p:to>
                                        <p:strVal val="visible"/>
                                      </p:to>
                                    </p:set>
                                    <p:animEffect transition="in" filter="fade">
                                      <p:cBhvr>
                                        <p:cTn id="65" dur="1000"/>
                                        <p:tgtEl>
                                          <p:spTgt spid="133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3352"/>
                                        </p:tgtEl>
                                        <p:attrNameLst>
                                          <p:attrName>style.visibility</p:attrName>
                                        </p:attrNameLst>
                                      </p:cBhvr>
                                      <p:to>
                                        <p:strVal val="visible"/>
                                      </p:to>
                                    </p:set>
                                    <p:animEffect transition="in" filter="fade">
                                      <p:cBhvr>
                                        <p:cTn id="68" dur="1000"/>
                                        <p:tgtEl>
                                          <p:spTgt spid="13352"/>
                                        </p:tgtEl>
                                      </p:cBhvr>
                                    </p:animEffect>
                                  </p:childTnLst>
                                </p:cTn>
                              </p:par>
                            </p:childTnLst>
                          </p:cTn>
                        </p:par>
                        <p:par>
                          <p:cTn id="69" fill="hold">
                            <p:stCondLst>
                              <p:cond delay="1000"/>
                            </p:stCondLst>
                            <p:childTnLst>
                              <p:par>
                                <p:cTn id="70" presetID="47" presetClass="entr" presetSubtype="0"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1000"/>
                                        <p:tgtEl>
                                          <p:spTgt spid="4"/>
                                        </p:tgtEl>
                                      </p:cBhvr>
                                    </p:animEffect>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13361"/>
                                        </p:tgtEl>
                                        <p:attrNameLst>
                                          <p:attrName>style.visibility</p:attrName>
                                        </p:attrNameLst>
                                      </p:cBhvr>
                                      <p:to>
                                        <p:strVal val="visible"/>
                                      </p:to>
                                    </p:set>
                                    <p:animEffect transition="in" filter="fade">
                                      <p:cBhvr>
                                        <p:cTn id="83" dur="1000"/>
                                        <p:tgtEl>
                                          <p:spTgt spid="13361"/>
                                        </p:tgtEl>
                                      </p:cBhvr>
                                    </p:animEffect>
                                  </p:childTnLst>
                                </p:cTn>
                              </p:par>
                            </p:childTnLst>
                          </p:cTn>
                        </p:par>
                        <p:par>
                          <p:cTn id="84" fill="hold">
                            <p:stCondLst>
                              <p:cond delay="2000"/>
                            </p:stCondLst>
                            <p:childTnLst>
                              <p:par>
                                <p:cTn id="85" presetID="10" presetClass="exit" presetSubtype="0" fill="hold" nodeType="afterEffect">
                                  <p:stCondLst>
                                    <p:cond delay="0"/>
                                  </p:stCondLst>
                                  <p:childTnLst>
                                    <p:animEffect transition="out" filter="fade">
                                      <p:cBhvr>
                                        <p:cTn id="86" dur="2000"/>
                                        <p:tgtEl>
                                          <p:spTgt spid="3"/>
                                        </p:tgtEl>
                                      </p:cBhvr>
                                    </p:animEffect>
                                    <p:set>
                                      <p:cBhvr>
                                        <p:cTn id="87" dur="1" fill="hold">
                                          <p:stCondLst>
                                            <p:cond delay="1999"/>
                                          </p:stCondLst>
                                        </p:cTn>
                                        <p:tgtEl>
                                          <p:spTgt spid="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1" nodeType="clickEffect">
                                  <p:stCondLst>
                                    <p:cond delay="0"/>
                                  </p:stCondLst>
                                  <p:childTnLst>
                                    <p:animEffect transition="out" filter="fade">
                                      <p:cBhvr>
                                        <p:cTn id="91" dur="3000"/>
                                        <p:tgtEl>
                                          <p:spTgt spid="13351"/>
                                        </p:tgtEl>
                                      </p:cBhvr>
                                    </p:animEffect>
                                    <p:set>
                                      <p:cBhvr>
                                        <p:cTn id="92" dur="1" fill="hold">
                                          <p:stCondLst>
                                            <p:cond delay="2999"/>
                                          </p:stCondLst>
                                        </p:cTn>
                                        <p:tgtEl>
                                          <p:spTgt spid="13351"/>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3000"/>
                                        <p:tgtEl>
                                          <p:spTgt spid="4"/>
                                        </p:tgtEl>
                                      </p:cBhvr>
                                    </p:animEffect>
                                    <p:set>
                                      <p:cBhvr>
                                        <p:cTn id="95" dur="1" fill="hold">
                                          <p:stCondLst>
                                            <p:cond delay="2999"/>
                                          </p:stCondLst>
                                        </p:cTn>
                                        <p:tgtEl>
                                          <p:spTgt spid="4"/>
                                        </p:tgtEl>
                                        <p:attrNameLst>
                                          <p:attrName>style.visibility</p:attrName>
                                        </p:attrNameLst>
                                      </p:cBhvr>
                                      <p:to>
                                        <p:strVal val="hidden"/>
                                      </p:to>
                                    </p:set>
                                  </p:childTnLst>
                                </p:cTn>
                              </p:par>
                              <p:par>
                                <p:cTn id="96" presetID="10" presetClass="entr" presetSubtype="0" fill="hold" nodeType="with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fade">
                                      <p:cBhvr>
                                        <p:cTn id="98" dur="2000"/>
                                        <p:tgtEl>
                                          <p:spTgt spid="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421"/>
                                        </p:tgtEl>
                                        <p:attrNameLst>
                                          <p:attrName>style.visibility</p:attrName>
                                        </p:attrNameLst>
                                      </p:cBhvr>
                                      <p:to>
                                        <p:strVal val="visible"/>
                                      </p:to>
                                    </p:set>
                                    <p:animEffect transition="in" filter="fade">
                                      <p:cBhvr>
                                        <p:cTn id="101" dur="2000"/>
                                        <p:tgtEl>
                                          <p:spTgt spid="13421"/>
                                        </p:tgtEl>
                                      </p:cBhvr>
                                    </p:animEffect>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nodeType="click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fade">
                                      <p:cBhvr>
                                        <p:cTn id="106" dur="1000"/>
                                        <p:tgtEl>
                                          <p:spTgt spid="8"/>
                                        </p:tgtEl>
                                      </p:cBhvr>
                                    </p:animEffect>
                                    <p:anim calcmode="lin" valueType="num">
                                      <p:cBhvr>
                                        <p:cTn id="107" dur="1000" fill="hold"/>
                                        <p:tgtEl>
                                          <p:spTgt spid="8"/>
                                        </p:tgtEl>
                                        <p:attrNameLst>
                                          <p:attrName>ppt_x</p:attrName>
                                        </p:attrNameLst>
                                      </p:cBhvr>
                                      <p:tavLst>
                                        <p:tav tm="0">
                                          <p:val>
                                            <p:strVal val="#ppt_x"/>
                                          </p:val>
                                        </p:tav>
                                        <p:tav tm="100000">
                                          <p:val>
                                            <p:strVal val="#ppt_x"/>
                                          </p:val>
                                        </p:tav>
                                      </p:tavLst>
                                    </p:anim>
                                    <p:anim calcmode="lin" valueType="num">
                                      <p:cBhvr>
                                        <p:cTn id="10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0" grpId="0" animBg="1"/>
      <p:bldP spid="13376" grpId="0" animBg="1"/>
      <p:bldP spid="13376" grpId="1" animBg="1"/>
      <p:bldP spid="13377" grpId="0" animBg="1"/>
      <p:bldP spid="13326" grpId="0"/>
      <p:bldP spid="13327" grpId="0"/>
      <p:bldP spid="13351" grpId="0" animBg="1"/>
      <p:bldP spid="13351" grpId="1" animBg="1"/>
      <p:bldP spid="13352" grpId="0" animBg="1"/>
      <p:bldP spid="13361" grpId="0" animBg="1"/>
      <p:bldP spid="13380" grpId="0" animBg="1"/>
      <p:bldP spid="134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2" cstate="print"/>
          <a:srcRect/>
          <a:stretch>
            <a:fillRect/>
          </a:stretch>
        </p:blipFill>
        <p:spPr bwMode="auto">
          <a:xfrm>
            <a:off x="204788" y="1719263"/>
            <a:ext cx="8628062" cy="4684712"/>
          </a:xfrm>
          <a:prstGeom prst="rect">
            <a:avLst/>
          </a:prstGeom>
          <a:noFill/>
          <a:ln w="9525">
            <a:noFill/>
            <a:miter lim="800000"/>
            <a:headEnd/>
            <a:tailEnd/>
          </a:ln>
        </p:spPr>
      </p:pic>
      <p:sp>
        <p:nvSpPr>
          <p:cNvPr id="109571" name="Rectangle 2"/>
          <p:cNvSpPr>
            <a:spLocks noChangeArrowheads="1"/>
          </p:cNvSpPr>
          <p:nvPr/>
        </p:nvSpPr>
        <p:spPr bwMode="auto">
          <a:xfrm>
            <a:off x="204788" y="287338"/>
            <a:ext cx="8761412" cy="1384300"/>
          </a:xfrm>
          <a:prstGeom prst="rect">
            <a:avLst/>
          </a:prstGeom>
          <a:noFill/>
          <a:ln w="9525">
            <a:noFill/>
            <a:miter lim="800000"/>
            <a:headEnd/>
            <a:tailEnd/>
          </a:ln>
        </p:spPr>
        <p:txBody>
          <a:bodyPr>
            <a:spAutoFit/>
          </a:bodyPr>
          <a:lstStyle/>
          <a:p>
            <a:r>
              <a:rPr lang="en-US" sz="2800" b="1">
                <a:solidFill>
                  <a:srgbClr val="002060"/>
                </a:solidFill>
                <a:latin typeface="Arial Rounded MT Bold" pitchFamily="34" charset="0"/>
              </a:rPr>
              <a:t>prepare Orthographic views (First angle method) for the parallel key from the isometric drawing as below</a:t>
            </a:r>
            <a:endParaRPr lang="en-US" sz="2800"/>
          </a:p>
        </p:txBody>
      </p:sp>
      <p:sp>
        <p:nvSpPr>
          <p:cNvPr id="4" name="Rounded Rectangle 3"/>
          <p:cNvSpPr/>
          <p:nvPr/>
        </p:nvSpPr>
        <p:spPr>
          <a:xfrm>
            <a:off x="4271963" y="5472113"/>
            <a:ext cx="490537" cy="42386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ight Arrow 4"/>
          <p:cNvSpPr/>
          <p:nvPr/>
        </p:nvSpPr>
        <p:spPr>
          <a:xfrm>
            <a:off x="204788" y="2087563"/>
            <a:ext cx="1609725" cy="12017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Given </a:t>
            </a:r>
            <a:r>
              <a:rPr lang="en-US" b="1" dirty="0" err="1">
                <a:solidFill>
                  <a:srgbClr val="002060"/>
                </a:solidFill>
                <a:effectLst>
                  <a:outerShdw blurRad="38100" dist="38100" dir="2700000" algn="tl">
                    <a:srgbClr val="000000">
                      <a:alpha val="43137"/>
                    </a:srgbClr>
                  </a:outerShdw>
                </a:effectLst>
              </a:rPr>
              <a:t>Iso</a:t>
            </a:r>
            <a:r>
              <a:rPr lang="en-US" b="1" dirty="0">
                <a:solidFill>
                  <a:srgbClr val="002060"/>
                </a:solidFill>
                <a:effectLst>
                  <a:outerShdw blurRad="38100" dist="38100" dir="2700000" algn="tl">
                    <a:srgbClr val="000000">
                      <a:alpha val="43137"/>
                    </a:srgbClr>
                  </a:outerShdw>
                </a:effectLst>
              </a:rPr>
              <a:t>. view</a:t>
            </a:r>
          </a:p>
        </p:txBody>
      </p:sp>
      <p:sp>
        <p:nvSpPr>
          <p:cNvPr id="8" name="Right Arrow 7"/>
          <p:cNvSpPr/>
          <p:nvPr/>
        </p:nvSpPr>
        <p:spPr>
          <a:xfrm rot="20124008">
            <a:off x="2819400" y="5154613"/>
            <a:ext cx="2066925" cy="881062"/>
          </a:xfrm>
          <a:prstGeom prst="rightArrow">
            <a:avLst>
              <a:gd name="adj1" fmla="val 70699"/>
              <a:gd name="adj2" fmla="val 415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Orthographic views</a:t>
            </a: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Group 5"/>
          <p:cNvGrpSpPr>
            <a:grpSpLocks/>
          </p:cNvGrpSpPr>
          <p:nvPr/>
        </p:nvGrpSpPr>
        <p:grpSpPr bwMode="auto">
          <a:xfrm>
            <a:off x="1778000" y="1295400"/>
            <a:ext cx="5537200" cy="5337175"/>
            <a:chOff x="3886200" y="304800"/>
            <a:chExt cx="4927941" cy="6016625"/>
          </a:xfrm>
        </p:grpSpPr>
        <p:grpSp>
          <p:nvGrpSpPr>
            <p:cNvPr id="110600" name="Group 5"/>
            <p:cNvGrpSpPr>
              <a:grpSpLocks/>
            </p:cNvGrpSpPr>
            <p:nvPr/>
          </p:nvGrpSpPr>
          <p:grpSpPr bwMode="auto">
            <a:xfrm>
              <a:off x="3886200" y="304800"/>
              <a:ext cx="4927941" cy="5257800"/>
              <a:chOff x="7086600" y="762000"/>
              <a:chExt cx="1390650" cy="1495425"/>
            </a:xfrm>
          </p:grpSpPr>
          <p:pic>
            <p:nvPicPr>
              <p:cNvPr id="110602" name="Picture 3"/>
              <p:cNvPicPr>
                <a:picLocks noChangeAspect="1" noChangeArrowheads="1"/>
              </p:cNvPicPr>
              <p:nvPr/>
            </p:nvPicPr>
            <p:blipFill>
              <a:blip r:embed="rId2" cstate="print"/>
              <a:srcRect/>
              <a:stretch>
                <a:fillRect/>
              </a:stretch>
            </p:blipFill>
            <p:spPr bwMode="auto">
              <a:xfrm>
                <a:off x="7086600" y="762000"/>
                <a:ext cx="1390650" cy="714375"/>
              </a:xfrm>
              <a:prstGeom prst="rect">
                <a:avLst/>
              </a:prstGeom>
              <a:noFill/>
              <a:ln w="9525">
                <a:noFill/>
                <a:miter lim="800000"/>
                <a:headEnd/>
                <a:tailEnd/>
              </a:ln>
            </p:spPr>
          </p:pic>
          <p:pic>
            <p:nvPicPr>
              <p:cNvPr id="110603" name="Picture 4"/>
              <p:cNvPicPr>
                <a:picLocks noChangeAspect="1" noChangeArrowheads="1"/>
              </p:cNvPicPr>
              <p:nvPr/>
            </p:nvPicPr>
            <p:blipFill>
              <a:blip r:embed="rId3" cstate="print"/>
              <a:srcRect/>
              <a:stretch>
                <a:fillRect/>
              </a:stretch>
            </p:blipFill>
            <p:spPr bwMode="auto">
              <a:xfrm>
                <a:off x="7924800" y="1447800"/>
                <a:ext cx="552450" cy="809625"/>
              </a:xfrm>
              <a:prstGeom prst="rect">
                <a:avLst/>
              </a:prstGeom>
              <a:noFill/>
              <a:ln w="9525">
                <a:noFill/>
                <a:miter lim="800000"/>
                <a:headEnd/>
                <a:tailEnd/>
              </a:ln>
            </p:spPr>
          </p:pic>
        </p:grpSp>
        <p:pic>
          <p:nvPicPr>
            <p:cNvPr id="110601" name="Picture 5"/>
            <p:cNvPicPr>
              <a:picLocks noChangeAspect="1" noChangeArrowheads="1"/>
            </p:cNvPicPr>
            <p:nvPr/>
          </p:nvPicPr>
          <p:blipFill>
            <a:blip r:embed="rId4" cstate="print"/>
            <a:srcRect/>
            <a:stretch>
              <a:fillRect/>
            </a:stretch>
          </p:blipFill>
          <p:spPr bwMode="auto">
            <a:xfrm>
              <a:off x="3886200" y="2743200"/>
              <a:ext cx="2971800" cy="3578225"/>
            </a:xfrm>
            <a:prstGeom prst="rect">
              <a:avLst/>
            </a:prstGeom>
            <a:noFill/>
            <a:ln w="9525">
              <a:noFill/>
              <a:miter lim="800000"/>
              <a:headEnd/>
              <a:tailEnd/>
            </a:ln>
          </p:spPr>
        </p:pic>
      </p:grpSp>
      <p:sp>
        <p:nvSpPr>
          <p:cNvPr id="110595" name="Rectangle 6"/>
          <p:cNvSpPr>
            <a:spLocks noChangeArrowheads="1"/>
          </p:cNvSpPr>
          <p:nvPr/>
        </p:nvSpPr>
        <p:spPr bwMode="auto">
          <a:xfrm>
            <a:off x="204788" y="287338"/>
            <a:ext cx="8761412" cy="954087"/>
          </a:xfrm>
          <a:prstGeom prst="rect">
            <a:avLst/>
          </a:prstGeom>
          <a:noFill/>
          <a:ln w="9525">
            <a:noFill/>
            <a:miter lim="800000"/>
            <a:headEnd/>
            <a:tailEnd/>
          </a:ln>
        </p:spPr>
        <p:txBody>
          <a:bodyPr>
            <a:spAutoFit/>
          </a:bodyPr>
          <a:lstStyle/>
          <a:p>
            <a:r>
              <a:rPr lang="en-US" sz="2800" b="1">
                <a:solidFill>
                  <a:srgbClr val="002060"/>
                </a:solidFill>
                <a:latin typeface="Arial Rounded MT Bold" pitchFamily="34" charset="0"/>
              </a:rPr>
              <a:t>prepare Orthographic views (First angle method) from the isometric drawing as below</a:t>
            </a:r>
            <a:endParaRPr lang="en-US" sz="2800"/>
          </a:p>
        </p:txBody>
      </p:sp>
      <p:sp>
        <p:nvSpPr>
          <p:cNvPr id="8" name="Right Arrow 7"/>
          <p:cNvSpPr/>
          <p:nvPr/>
        </p:nvSpPr>
        <p:spPr>
          <a:xfrm>
            <a:off x="409575" y="4759325"/>
            <a:ext cx="1609725" cy="1200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Given </a:t>
            </a:r>
            <a:r>
              <a:rPr lang="en-US" b="1" dirty="0" err="1">
                <a:solidFill>
                  <a:srgbClr val="002060"/>
                </a:solidFill>
                <a:effectLst>
                  <a:outerShdw blurRad="38100" dist="38100" dir="2700000" algn="tl">
                    <a:srgbClr val="000000">
                      <a:alpha val="43137"/>
                    </a:srgbClr>
                  </a:outerShdw>
                </a:effectLst>
              </a:rPr>
              <a:t>Iso</a:t>
            </a:r>
            <a:r>
              <a:rPr lang="en-US" b="1" dirty="0">
                <a:solidFill>
                  <a:srgbClr val="002060"/>
                </a:solidFill>
                <a:effectLst>
                  <a:outerShdw blurRad="38100" dist="38100" dir="2700000" algn="tl">
                    <a:srgbClr val="000000">
                      <a:alpha val="43137"/>
                    </a:srgbClr>
                  </a:outerShdw>
                </a:effectLst>
              </a:rPr>
              <a:t>. view</a:t>
            </a:r>
          </a:p>
        </p:txBody>
      </p:sp>
      <p:cxnSp>
        <p:nvCxnSpPr>
          <p:cNvPr id="11" name="Straight Connector 10"/>
          <p:cNvCxnSpPr/>
          <p:nvPr/>
        </p:nvCxnSpPr>
        <p:spPr>
          <a:xfrm>
            <a:off x="1778000" y="3433763"/>
            <a:ext cx="3340100" cy="9048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flipV="1">
            <a:off x="5116513" y="3525838"/>
            <a:ext cx="1587" cy="310673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Right Arrow 14"/>
          <p:cNvSpPr/>
          <p:nvPr/>
        </p:nvSpPr>
        <p:spPr>
          <a:xfrm>
            <a:off x="20638" y="1797050"/>
            <a:ext cx="2065337" cy="881063"/>
          </a:xfrm>
          <a:prstGeom prst="rightArrow">
            <a:avLst>
              <a:gd name="adj1" fmla="val 70699"/>
              <a:gd name="adj2" fmla="val 415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Orthographic views</a:t>
            </a: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cstate="print"/>
          <a:srcRect/>
          <a:stretch>
            <a:fillRect/>
          </a:stretch>
        </p:blipFill>
        <p:spPr bwMode="auto">
          <a:xfrm>
            <a:off x="1296988" y="1196975"/>
            <a:ext cx="6991350" cy="5402263"/>
          </a:xfrm>
          <a:prstGeom prst="rect">
            <a:avLst/>
          </a:prstGeom>
          <a:noFill/>
          <a:ln w="9525">
            <a:noFill/>
            <a:miter lim="800000"/>
            <a:headEnd/>
            <a:tailEnd/>
          </a:ln>
        </p:spPr>
      </p:pic>
      <p:sp>
        <p:nvSpPr>
          <p:cNvPr id="3" name="Right Arrow 2"/>
          <p:cNvSpPr/>
          <p:nvPr/>
        </p:nvSpPr>
        <p:spPr>
          <a:xfrm>
            <a:off x="409575" y="4157663"/>
            <a:ext cx="1609725" cy="12017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Given </a:t>
            </a:r>
            <a:r>
              <a:rPr lang="en-US" b="1" dirty="0" err="1">
                <a:solidFill>
                  <a:srgbClr val="002060"/>
                </a:solidFill>
                <a:effectLst>
                  <a:outerShdw blurRad="38100" dist="38100" dir="2700000" algn="tl">
                    <a:srgbClr val="000000">
                      <a:alpha val="43137"/>
                    </a:srgbClr>
                  </a:outerShdw>
                </a:effectLst>
              </a:rPr>
              <a:t>Iso</a:t>
            </a:r>
            <a:r>
              <a:rPr lang="en-US" b="1" dirty="0">
                <a:solidFill>
                  <a:srgbClr val="002060"/>
                </a:solidFill>
                <a:effectLst>
                  <a:outerShdw blurRad="38100" dist="38100" dir="2700000" algn="tl">
                    <a:srgbClr val="000000">
                      <a:alpha val="43137"/>
                    </a:srgbClr>
                  </a:outerShdw>
                </a:effectLst>
              </a:rPr>
              <a:t>. view</a:t>
            </a:r>
          </a:p>
        </p:txBody>
      </p:sp>
      <p:sp>
        <p:nvSpPr>
          <p:cNvPr id="111620" name="Rectangle 4"/>
          <p:cNvSpPr>
            <a:spLocks noChangeArrowheads="1"/>
          </p:cNvSpPr>
          <p:nvPr/>
        </p:nvSpPr>
        <p:spPr bwMode="auto">
          <a:xfrm>
            <a:off x="204788" y="287338"/>
            <a:ext cx="8761412" cy="954087"/>
          </a:xfrm>
          <a:prstGeom prst="rect">
            <a:avLst/>
          </a:prstGeom>
          <a:noFill/>
          <a:ln w="9525">
            <a:noFill/>
            <a:miter lim="800000"/>
            <a:headEnd/>
            <a:tailEnd/>
          </a:ln>
        </p:spPr>
        <p:txBody>
          <a:bodyPr>
            <a:spAutoFit/>
          </a:bodyPr>
          <a:lstStyle/>
          <a:p>
            <a:r>
              <a:rPr lang="en-US" sz="2800" b="1">
                <a:solidFill>
                  <a:srgbClr val="002060"/>
                </a:solidFill>
                <a:latin typeface="Arial Rounded MT Bold" pitchFamily="34" charset="0"/>
              </a:rPr>
              <a:t>prepare Orthographic views (First angle method) from the isometric drawing as below</a:t>
            </a:r>
            <a:endParaRPr lang="en-US" sz="2800"/>
          </a:p>
        </p:txBody>
      </p:sp>
      <p:sp>
        <p:nvSpPr>
          <p:cNvPr id="6" name="Right Arrow 5"/>
          <p:cNvSpPr/>
          <p:nvPr/>
        </p:nvSpPr>
        <p:spPr>
          <a:xfrm rot="236067">
            <a:off x="479425" y="1698625"/>
            <a:ext cx="2065338" cy="881063"/>
          </a:xfrm>
          <a:prstGeom prst="rightArrow">
            <a:avLst>
              <a:gd name="adj1" fmla="val 70699"/>
              <a:gd name="adj2" fmla="val 415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002060"/>
                </a:solidFill>
                <a:effectLst>
                  <a:outerShdw blurRad="38100" dist="38100" dir="2700000" algn="tl">
                    <a:srgbClr val="000000">
                      <a:alpha val="43137"/>
                    </a:srgbClr>
                  </a:outerShdw>
                </a:effectLst>
              </a:rPr>
              <a:t>Orthographic views</a:t>
            </a: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http://t1.gstatic.com/images?q=tbn:ANd9GcRmnqUQWCUjcRp4-EBstihxIg26mfW4K6eTt2ZK0VSXsKdjvD-2"/>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6627" name="AutoShape 4" descr="http://t1.gstatic.com/images?q=tbn:ANd9GcRmnqUQWCUjcRp4-EBstihxIg26mfW4K6eTt2ZK0VSXsKdjvD-2"/>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6628" name="Rectangle 5"/>
          <p:cNvSpPr>
            <a:spLocks noChangeArrowheads="1"/>
          </p:cNvSpPr>
          <p:nvPr/>
        </p:nvSpPr>
        <p:spPr bwMode="auto">
          <a:xfrm>
            <a:off x="155575" y="450493"/>
            <a:ext cx="8592640" cy="5155185"/>
          </a:xfrm>
          <a:prstGeom prst="rect">
            <a:avLst/>
          </a:prstGeom>
          <a:noFill/>
          <a:ln w="9525">
            <a:noFill/>
            <a:miter lim="800000"/>
            <a:headEnd/>
            <a:tailEnd/>
          </a:ln>
          <a:effectLst>
            <a:prstShdw prst="shdw17" dist="17961" dir="2700000">
              <a:srgbClr val="999999"/>
            </a:prstShdw>
          </a:effectLst>
        </p:spPr>
        <p:txBody>
          <a:bodyPr wrap="square" lIns="457056" tIns="114264" rIns="0" bIns="114264" anchor="ctr">
            <a:spAutoFit/>
          </a:bodyPr>
          <a:lstStyle/>
          <a:p>
            <a:pPr eaLnBrk="0" hangingPunct="0"/>
            <a:r>
              <a:rPr lang="en-US" sz="3200" b="1" i="1" u="sng" dirty="0" smtClean="0">
                <a:solidFill>
                  <a:srgbClr val="0070C0"/>
                </a:solidFill>
                <a:latin typeface="Cambria" pitchFamily="18" charset="0"/>
                <a:cs typeface="Arial" pitchFamily="34" charset="0"/>
              </a:rPr>
              <a:t>Instruments </a:t>
            </a:r>
            <a:r>
              <a:rPr lang="en-US" sz="3200" b="1" i="1" u="sng" dirty="0">
                <a:solidFill>
                  <a:srgbClr val="0070C0"/>
                </a:solidFill>
                <a:latin typeface="Cambria" pitchFamily="18" charset="0"/>
                <a:cs typeface="Arial" pitchFamily="34" charset="0"/>
              </a:rPr>
              <a:t>for Drawing Straight Lines.</a:t>
            </a:r>
            <a:endParaRPr lang="en-US" sz="3200" dirty="0">
              <a:solidFill>
                <a:srgbClr val="0070C0"/>
              </a:solidFill>
              <a:latin typeface="Cambria" pitchFamily="18" charset="0"/>
            </a:endParaRPr>
          </a:p>
          <a:p>
            <a:pPr eaLnBrk="0" hangingPunct="0"/>
            <a:r>
              <a:rPr lang="en-US" sz="2400" b="1" dirty="0">
                <a:latin typeface="Cambria" pitchFamily="18" charset="0"/>
                <a:cs typeface="Arial" pitchFamily="34" charset="0"/>
              </a:rPr>
              <a:t> </a:t>
            </a:r>
            <a:r>
              <a:rPr lang="en-US" sz="2400" dirty="0" smtClean="0">
                <a:latin typeface="Cambria" pitchFamily="18" charset="0"/>
                <a:cs typeface="Arial" pitchFamily="34" charset="0"/>
              </a:rPr>
              <a:t>(</a:t>
            </a:r>
            <a:r>
              <a:rPr lang="en-US" sz="2400" dirty="0" err="1">
                <a:latin typeface="Cambria" pitchFamily="18" charset="0"/>
                <a:cs typeface="Arial" pitchFamily="34" charset="0"/>
              </a:rPr>
              <a:t>i</a:t>
            </a:r>
            <a:r>
              <a:rPr lang="en-US" sz="2400" dirty="0">
                <a:latin typeface="Cambria" pitchFamily="18" charset="0"/>
                <a:cs typeface="Arial" pitchFamily="34" charset="0"/>
              </a:rPr>
              <a:t>)   </a:t>
            </a:r>
            <a:r>
              <a:rPr lang="en-US" sz="2400" b="1" dirty="0">
                <a:latin typeface="Cambria" pitchFamily="18" charset="0"/>
                <a:cs typeface="Arial" pitchFamily="34" charset="0"/>
              </a:rPr>
              <a:t>      T- square.                              (ii)        Set- squares</a:t>
            </a:r>
            <a:endParaRPr lang="en-US" sz="2400" b="1" dirty="0">
              <a:latin typeface="Cambria" pitchFamily="18" charset="0"/>
            </a:endParaRPr>
          </a:p>
          <a:p>
            <a:pPr eaLnBrk="0" hangingPunct="0"/>
            <a:r>
              <a:rPr lang="en-US" sz="3200" dirty="0">
                <a:solidFill>
                  <a:srgbClr val="0070C0"/>
                </a:solidFill>
                <a:latin typeface="Cambria" pitchFamily="18" charset="0"/>
                <a:cs typeface="Arial" pitchFamily="34" charset="0"/>
              </a:rPr>
              <a:t> </a:t>
            </a:r>
            <a:r>
              <a:rPr lang="en-US" sz="3200" b="1" i="1" u="sng" dirty="0">
                <a:solidFill>
                  <a:srgbClr val="0070C0"/>
                </a:solidFill>
                <a:latin typeface="Cambria" pitchFamily="18" charset="0"/>
                <a:cs typeface="Arial" pitchFamily="34" charset="0"/>
              </a:rPr>
              <a:t>Instruments for Drawing Curved Lines.</a:t>
            </a:r>
            <a:endParaRPr lang="en-US" sz="3200" dirty="0">
              <a:solidFill>
                <a:srgbClr val="0070C0"/>
              </a:solidFill>
              <a:latin typeface="Cambria" pitchFamily="18" charset="0"/>
            </a:endParaRPr>
          </a:p>
          <a:p>
            <a:pPr eaLnBrk="0" hangingPunct="0"/>
            <a:r>
              <a:rPr lang="en-US" sz="2400" b="1" dirty="0">
                <a:latin typeface="Cambria" pitchFamily="18" charset="0"/>
                <a:cs typeface="Arial" pitchFamily="34" charset="0"/>
              </a:rPr>
              <a:t> </a:t>
            </a:r>
            <a:r>
              <a:rPr lang="en-US" sz="2400" b="1" dirty="0" smtClean="0">
                <a:latin typeface="Cambria" pitchFamily="18" charset="0"/>
                <a:cs typeface="Arial" pitchFamily="34" charset="0"/>
              </a:rPr>
              <a:t>(</a:t>
            </a:r>
            <a:r>
              <a:rPr lang="en-US" sz="2400" b="1" dirty="0" err="1">
                <a:latin typeface="Cambria" pitchFamily="18" charset="0"/>
                <a:cs typeface="Arial" pitchFamily="34" charset="0"/>
              </a:rPr>
              <a:t>i</a:t>
            </a:r>
            <a:r>
              <a:rPr lang="en-US" sz="2400" b="1" dirty="0">
                <a:latin typeface="Cambria" pitchFamily="18" charset="0"/>
                <a:cs typeface="Arial" pitchFamily="34" charset="0"/>
              </a:rPr>
              <a:t>)         Large size compass          (ii)        Small bow </a:t>
            </a:r>
          </a:p>
          <a:p>
            <a:pPr eaLnBrk="0" hangingPunct="0"/>
            <a:r>
              <a:rPr lang="en-US" sz="2400" b="1" dirty="0">
                <a:latin typeface="Cambria" pitchFamily="18" charset="0"/>
                <a:cs typeface="Arial" pitchFamily="34" charset="0"/>
              </a:rPr>
              <a:t> </a:t>
            </a:r>
            <a:r>
              <a:rPr lang="en-US" sz="2400" b="1" dirty="0" smtClean="0">
                <a:latin typeface="Cambria" pitchFamily="18" charset="0"/>
                <a:cs typeface="Arial" pitchFamily="34" charset="0"/>
              </a:rPr>
              <a:t>(</a:t>
            </a:r>
            <a:r>
              <a:rPr lang="en-US" sz="2400" b="1" dirty="0">
                <a:latin typeface="Cambria" pitchFamily="18" charset="0"/>
                <a:cs typeface="Arial" pitchFamily="34" charset="0"/>
              </a:rPr>
              <a:t>iii)       </a:t>
            </a:r>
            <a:r>
              <a:rPr lang="en-US" sz="2400" b="1" dirty="0" smtClean="0">
                <a:latin typeface="Cambria" pitchFamily="18" charset="0"/>
                <a:cs typeface="Arial" pitchFamily="34" charset="0"/>
              </a:rPr>
              <a:t>French </a:t>
            </a:r>
            <a:r>
              <a:rPr lang="en-US" sz="2400" b="1" dirty="0">
                <a:latin typeface="Cambria" pitchFamily="18" charset="0"/>
                <a:cs typeface="Arial" pitchFamily="34" charset="0"/>
              </a:rPr>
              <a:t>curve</a:t>
            </a:r>
            <a:endParaRPr lang="en-US" sz="2400" b="1" dirty="0">
              <a:latin typeface="Cambria" pitchFamily="18" charset="0"/>
            </a:endParaRPr>
          </a:p>
          <a:p>
            <a:pPr eaLnBrk="0" hangingPunct="0"/>
            <a:r>
              <a:rPr lang="en-US" sz="3200" dirty="0">
                <a:solidFill>
                  <a:srgbClr val="0070C0"/>
                </a:solidFill>
                <a:latin typeface="Cambria" pitchFamily="18" charset="0"/>
                <a:cs typeface="Arial" pitchFamily="34" charset="0"/>
              </a:rPr>
              <a:t>  </a:t>
            </a:r>
            <a:r>
              <a:rPr lang="en-US" sz="3200" b="1" i="1" u="sng" dirty="0">
                <a:solidFill>
                  <a:srgbClr val="0070C0"/>
                </a:solidFill>
                <a:latin typeface="Cambria" pitchFamily="18" charset="0"/>
                <a:cs typeface="Arial" pitchFamily="34" charset="0"/>
              </a:rPr>
              <a:t>Instruments for Measuring Distance.</a:t>
            </a:r>
            <a:endParaRPr lang="en-US" sz="3200" dirty="0">
              <a:solidFill>
                <a:srgbClr val="0070C0"/>
              </a:solidFill>
              <a:latin typeface="Cambria" pitchFamily="18" charset="0"/>
            </a:endParaRPr>
          </a:p>
          <a:p>
            <a:pPr eaLnBrk="0" hangingPunct="0"/>
            <a:r>
              <a:rPr lang="en-US" sz="3200" b="1" dirty="0">
                <a:latin typeface="Cambria" pitchFamily="18" charset="0"/>
                <a:cs typeface="Arial" pitchFamily="34" charset="0"/>
              </a:rPr>
              <a:t>  </a:t>
            </a:r>
            <a:r>
              <a:rPr lang="en-US" sz="2400" b="1" dirty="0" smtClean="0">
                <a:latin typeface="Cambria" pitchFamily="18" charset="0"/>
                <a:cs typeface="Arial" pitchFamily="34" charset="0"/>
              </a:rPr>
              <a:t> </a:t>
            </a:r>
            <a:r>
              <a:rPr lang="en-US" sz="2400" b="1" dirty="0">
                <a:latin typeface="Cambria" pitchFamily="18" charset="0"/>
                <a:cs typeface="Arial" pitchFamily="34" charset="0"/>
              </a:rPr>
              <a:t>(</a:t>
            </a:r>
            <a:r>
              <a:rPr lang="en-US" sz="2400" b="1" dirty="0" err="1">
                <a:latin typeface="Cambria" pitchFamily="18" charset="0"/>
                <a:cs typeface="Arial" pitchFamily="34" charset="0"/>
              </a:rPr>
              <a:t>i</a:t>
            </a:r>
            <a:r>
              <a:rPr lang="en-US" sz="2400" b="1" dirty="0">
                <a:latin typeface="Cambria" pitchFamily="18" charset="0"/>
                <a:cs typeface="Arial" pitchFamily="34" charset="0"/>
              </a:rPr>
              <a:t>)         Large size divider            </a:t>
            </a:r>
            <a:r>
              <a:rPr lang="en-US" sz="2400" b="1" dirty="0" smtClean="0">
                <a:latin typeface="Cambria" pitchFamily="18" charset="0"/>
                <a:cs typeface="Arial" pitchFamily="34" charset="0"/>
              </a:rPr>
              <a:t>(</a:t>
            </a:r>
            <a:r>
              <a:rPr lang="en-US" sz="2400" b="1" dirty="0">
                <a:latin typeface="Cambria" pitchFamily="18" charset="0"/>
                <a:cs typeface="Arial" pitchFamily="34" charset="0"/>
              </a:rPr>
              <a:t>ii)        Small bow divider</a:t>
            </a:r>
            <a:endParaRPr lang="en-US" sz="2400" b="1" dirty="0">
              <a:latin typeface="Cambria" pitchFamily="18" charset="0"/>
            </a:endParaRPr>
          </a:p>
          <a:p>
            <a:pPr eaLnBrk="0" hangingPunct="0"/>
            <a:r>
              <a:rPr lang="en-US" sz="2400" b="1" dirty="0">
                <a:latin typeface="Cambria" pitchFamily="18" charset="0"/>
                <a:cs typeface="Arial" pitchFamily="34" charset="0"/>
              </a:rPr>
              <a:t>   </a:t>
            </a:r>
            <a:r>
              <a:rPr lang="en-US" sz="2400" b="1" dirty="0" smtClean="0">
                <a:latin typeface="Cambria" pitchFamily="18" charset="0"/>
                <a:cs typeface="Arial" pitchFamily="34" charset="0"/>
              </a:rPr>
              <a:t>(</a:t>
            </a:r>
            <a:r>
              <a:rPr lang="en-US" sz="2400" b="1" dirty="0">
                <a:latin typeface="Cambria" pitchFamily="18" charset="0"/>
                <a:cs typeface="Arial" pitchFamily="34" charset="0"/>
              </a:rPr>
              <a:t>iii)       </a:t>
            </a:r>
            <a:r>
              <a:rPr lang="en-US" sz="2400" b="1" dirty="0" smtClean="0">
                <a:latin typeface="Cambria" pitchFamily="18" charset="0"/>
                <a:cs typeface="Arial" pitchFamily="34" charset="0"/>
              </a:rPr>
              <a:t>Scales</a:t>
            </a:r>
            <a:endParaRPr lang="en-US" sz="2400" b="1" dirty="0" smtClean="0">
              <a:latin typeface="Cambria" pitchFamily="18" charset="0"/>
            </a:endParaRPr>
          </a:p>
          <a:p>
            <a:pPr eaLnBrk="0" hangingPunct="0"/>
            <a:r>
              <a:rPr lang="en-US" sz="3200" dirty="0">
                <a:solidFill>
                  <a:srgbClr val="0070C0"/>
                </a:solidFill>
                <a:latin typeface="Cambria" pitchFamily="18" charset="0"/>
                <a:cs typeface="Arial" pitchFamily="34" charset="0"/>
              </a:rPr>
              <a:t> </a:t>
            </a:r>
            <a:r>
              <a:rPr lang="en-US" sz="3200" b="1" i="1" u="sng" dirty="0">
                <a:solidFill>
                  <a:srgbClr val="0070C0"/>
                </a:solidFill>
                <a:latin typeface="Cambria" pitchFamily="18" charset="0"/>
                <a:cs typeface="Arial" pitchFamily="34" charset="0"/>
              </a:rPr>
              <a:t>Instruments for Measuring Angles.</a:t>
            </a:r>
            <a:r>
              <a:rPr lang="en-US" sz="3200" dirty="0">
                <a:solidFill>
                  <a:srgbClr val="0070C0"/>
                </a:solidFill>
                <a:latin typeface="Cambria" pitchFamily="18" charset="0"/>
                <a:cs typeface="Arial" pitchFamily="34" charset="0"/>
              </a:rPr>
              <a:t>      </a:t>
            </a:r>
            <a:endParaRPr lang="en-US" sz="3200" dirty="0">
              <a:solidFill>
                <a:srgbClr val="0070C0"/>
              </a:solidFill>
              <a:latin typeface="Cambria" pitchFamily="18" charset="0"/>
            </a:endParaRPr>
          </a:p>
          <a:p>
            <a:pPr eaLnBrk="0" hangingPunct="0"/>
            <a:r>
              <a:rPr lang="en-US" sz="3200" dirty="0">
                <a:solidFill>
                  <a:srgbClr val="0070C0"/>
                </a:solidFill>
                <a:latin typeface="Cambria" pitchFamily="18" charset="0"/>
                <a:cs typeface="Arial" pitchFamily="34" charset="0"/>
              </a:rPr>
              <a:t> </a:t>
            </a:r>
            <a:r>
              <a:rPr lang="en-US" sz="2400" dirty="0">
                <a:solidFill>
                  <a:srgbClr val="0070C0"/>
                </a:solidFill>
                <a:latin typeface="Cambria" pitchFamily="18" charset="0"/>
                <a:cs typeface="Arial" pitchFamily="34" charset="0"/>
              </a:rPr>
              <a:t> </a:t>
            </a:r>
            <a:r>
              <a:rPr lang="en-US" sz="2400" dirty="0" smtClean="0">
                <a:solidFill>
                  <a:srgbClr val="0070C0"/>
                </a:solidFill>
                <a:latin typeface="Cambria" pitchFamily="18" charset="0"/>
                <a:cs typeface="Arial" pitchFamily="34" charset="0"/>
              </a:rPr>
              <a:t> </a:t>
            </a:r>
            <a:r>
              <a:rPr lang="en-US" sz="2400" b="1" dirty="0">
                <a:latin typeface="Cambria" pitchFamily="18" charset="0"/>
                <a:cs typeface="Arial" pitchFamily="34" charset="0"/>
              </a:rPr>
              <a:t>(</a:t>
            </a:r>
            <a:r>
              <a:rPr lang="en-US" sz="2400" b="1" dirty="0" err="1">
                <a:latin typeface="Cambria" pitchFamily="18" charset="0"/>
                <a:cs typeface="Arial" pitchFamily="34" charset="0"/>
              </a:rPr>
              <a:t>i</a:t>
            </a:r>
            <a:r>
              <a:rPr lang="en-US" sz="2400" b="1" dirty="0">
                <a:latin typeface="Cambria" pitchFamily="18" charset="0"/>
                <a:cs typeface="Arial" pitchFamily="34" charset="0"/>
              </a:rPr>
              <a:t>)         Protractors                           </a:t>
            </a:r>
            <a:r>
              <a:rPr lang="en-US" sz="2400" b="1" dirty="0" smtClean="0">
                <a:latin typeface="Cambria" pitchFamily="18" charset="0"/>
                <a:cs typeface="Arial" pitchFamily="34" charset="0"/>
              </a:rPr>
              <a:t>(</a:t>
            </a:r>
            <a:r>
              <a:rPr lang="en-US" sz="2400" b="1" dirty="0">
                <a:latin typeface="Cambria" pitchFamily="18" charset="0"/>
                <a:cs typeface="Arial" pitchFamily="34" charset="0"/>
              </a:rPr>
              <a:t>ii)        Set-squares</a:t>
            </a:r>
            <a:endParaRPr lang="en-US" sz="2400" b="1" dirty="0">
              <a:latin typeface="Cambria" pitchFamily="18" charset="0"/>
            </a:endParaRPr>
          </a:p>
          <a:p>
            <a:pPr eaLnBrk="0" hangingPunct="0"/>
            <a:r>
              <a:rPr lang="en-US" sz="3200" dirty="0">
                <a:solidFill>
                  <a:srgbClr val="0070C0"/>
                </a:solidFill>
                <a:latin typeface="Cambria" pitchFamily="18" charset="0"/>
                <a:cs typeface="Arial" pitchFamily="34" charset="0"/>
              </a:rPr>
              <a:t> </a:t>
            </a:r>
            <a:r>
              <a:rPr lang="en-US" sz="3200" b="1" i="1" u="sng" dirty="0">
                <a:solidFill>
                  <a:srgbClr val="0070C0"/>
                </a:solidFill>
                <a:latin typeface="Cambria" pitchFamily="18" charset="0"/>
                <a:cs typeface="Arial" pitchFamily="34" charset="0"/>
              </a:rPr>
              <a:t>Special Tool</a:t>
            </a:r>
            <a:r>
              <a:rPr lang="en-US" sz="3200" b="1" dirty="0">
                <a:solidFill>
                  <a:srgbClr val="0070C0"/>
                </a:solidFill>
                <a:latin typeface="Cambria" pitchFamily="18" charset="0"/>
                <a:cs typeface="Arial" pitchFamily="34" charset="0"/>
              </a:rPr>
              <a:t>.</a:t>
            </a:r>
            <a:r>
              <a:rPr lang="en-US" sz="3200" dirty="0">
                <a:solidFill>
                  <a:srgbClr val="0070C0"/>
                </a:solidFill>
                <a:latin typeface="Cambria" pitchFamily="18" charset="0"/>
                <a:cs typeface="Arial" pitchFamily="34" charset="0"/>
              </a:rPr>
              <a:t>            </a:t>
            </a:r>
            <a:r>
              <a:rPr lang="en-US" sz="2400" b="1" dirty="0">
                <a:latin typeface="Cambria" pitchFamily="18" charset="0"/>
                <a:cs typeface="Arial" pitchFamily="34" charset="0"/>
              </a:rPr>
              <a:t>Mini drafter</a:t>
            </a:r>
            <a:endParaRPr lang="en-US" sz="2400" b="1" dirty="0">
              <a:latin typeface="Cambria" pitchFamily="18" charset="0"/>
            </a:endParaRPr>
          </a:p>
        </p:txBody>
      </p:sp>
    </p:spTree>
  </p:cSld>
  <p:clrMapOvr>
    <a:masterClrMapping/>
  </p:clrMapOvr>
  <p:transition advClick="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descr="http://2.bp.blogspot.com/-h_OHPnRSzZM/T_hkf76R0LI/AAAAAAAAGYU/xRYnis2-Ij4/s1600/drawing+board.png">
            <a:hlinkClick r:id="rId2"/>
          </p:cNvPr>
          <p:cNvSpPr>
            <a:spLocks noChangeAspect="1" noChangeArrowheads="1"/>
          </p:cNvSpPr>
          <p:nvPr/>
        </p:nvSpPr>
        <p:spPr bwMode="auto">
          <a:xfrm>
            <a:off x="4572000" y="0"/>
            <a:ext cx="304800" cy="304800"/>
          </a:xfrm>
          <a:prstGeom prst="rect">
            <a:avLst/>
          </a:prstGeom>
          <a:noFill/>
          <a:ln w="9525">
            <a:noFill/>
            <a:miter lim="800000"/>
            <a:headEnd/>
            <a:tailEnd/>
          </a:ln>
        </p:spPr>
        <p:txBody>
          <a:bodyPr/>
          <a:lstStyle/>
          <a:p>
            <a:endParaRPr lang="en-US"/>
          </a:p>
        </p:txBody>
      </p:sp>
      <p:grpSp>
        <p:nvGrpSpPr>
          <p:cNvPr id="28675" name="Group 6"/>
          <p:cNvGrpSpPr>
            <a:grpSpLocks/>
          </p:cNvGrpSpPr>
          <p:nvPr/>
        </p:nvGrpSpPr>
        <p:grpSpPr bwMode="auto">
          <a:xfrm>
            <a:off x="504824" y="645588"/>
            <a:ext cx="8270685" cy="5232105"/>
            <a:chOff x="504978" y="25739"/>
            <a:chExt cx="8270532" cy="5277981"/>
          </a:xfrm>
        </p:grpSpPr>
        <p:sp>
          <p:nvSpPr>
            <p:cNvPr id="28677" name="Rectangle 1"/>
            <p:cNvSpPr>
              <a:spLocks noChangeArrowheads="1"/>
            </p:cNvSpPr>
            <p:nvPr/>
          </p:nvSpPr>
          <p:spPr bwMode="auto">
            <a:xfrm>
              <a:off x="504978" y="25739"/>
              <a:ext cx="8270532" cy="5277981"/>
            </a:xfrm>
            <a:prstGeom prst="rect">
              <a:avLst/>
            </a:prstGeom>
            <a:solidFill>
              <a:srgbClr val="FFFFFF"/>
            </a:solidFill>
            <a:ln w="9525">
              <a:solidFill>
                <a:srgbClr val="002060"/>
              </a:solidFill>
              <a:miter lim="800000"/>
              <a:headEnd/>
              <a:tailEnd/>
            </a:ln>
            <a:effectLst>
              <a:prstShdw prst="shdw17" dist="17961" dir="2700000">
                <a:srgbClr val="999999"/>
              </a:prstShdw>
            </a:effectLst>
          </p:spPr>
          <p:txBody>
            <a:bodyPr lIns="158700" tIns="152352" rIns="158700" bIns="152352" anchor="ctr">
              <a:spAutoFit/>
            </a:bodyPr>
            <a:lstStyle/>
            <a:p>
              <a:pPr algn="just" eaLnBrk="0" hangingPunct="0"/>
              <a:r>
                <a:rPr lang="en-US" sz="2000" dirty="0" smtClean="0">
                  <a:cs typeface="Arial" pitchFamily="34" charset="0"/>
                </a:rPr>
                <a:t>Fig. 1 The </a:t>
              </a:r>
              <a:r>
                <a:rPr lang="en-US" sz="2000" dirty="0">
                  <a:cs typeface="Arial" pitchFamily="34" charset="0"/>
                </a:rPr>
                <a:t>top surface of the board is perfectly smooth and level. </a:t>
              </a:r>
              <a:r>
                <a:rPr lang="en-US" sz="2000" dirty="0" smtClean="0">
                  <a:cs typeface="Arial" pitchFamily="34" charset="0"/>
                </a:rPr>
                <a:t>Fig. 2 Bottom </a:t>
              </a:r>
              <a:r>
                <a:rPr lang="en-US" sz="2000" dirty="0">
                  <a:cs typeface="Arial" pitchFamily="34" charset="0"/>
                </a:rPr>
                <a:t>of the drawing board. A drawing board is rectangular in shape and is made of well seasoned soft wood such as oak or pine. A straight ebony edge is fitted on the left side on the board against which the head of the T- square </a:t>
              </a:r>
              <a:r>
                <a:rPr lang="en-US" sz="2000" dirty="0" smtClean="0">
                  <a:cs typeface="Arial" pitchFamily="34" charset="0"/>
                </a:rPr>
                <a:t>moves…</a:t>
              </a:r>
              <a:endParaRPr lang="en-US" sz="2000" dirty="0"/>
            </a:p>
            <a:p>
              <a:pPr eaLnBrk="0" hangingPunct="0"/>
              <a:r>
                <a:rPr lang="en-US" sz="2000" dirty="0">
                  <a:solidFill>
                    <a:srgbClr val="000000"/>
                  </a:solidFill>
                  <a:cs typeface="Arial" pitchFamily="34" charset="0"/>
                  <a:hlinkClick r:id="rId2"/>
                </a:rPr>
                <a:t>  </a:t>
              </a:r>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endParaRPr lang="en-US" sz="2000" dirty="0">
                <a:solidFill>
                  <a:srgbClr val="000000"/>
                </a:solidFill>
                <a:cs typeface="Arial" pitchFamily="34" charset="0"/>
              </a:endParaRPr>
            </a:p>
            <a:p>
              <a:pPr eaLnBrk="0" hangingPunct="0"/>
              <a:r>
                <a:rPr lang="en-US" sz="2000" dirty="0">
                  <a:solidFill>
                    <a:srgbClr val="444444"/>
                  </a:solidFill>
                  <a:cs typeface="Arial" pitchFamily="34" charset="0"/>
                </a:rPr>
                <a:t>Fig</a:t>
              </a:r>
              <a:r>
                <a:rPr lang="en-US" sz="2000" dirty="0" smtClean="0">
                  <a:solidFill>
                    <a:srgbClr val="444444"/>
                  </a:solidFill>
                  <a:cs typeface="Arial" pitchFamily="34" charset="0"/>
                </a:rPr>
                <a:t>. 1 </a:t>
              </a:r>
              <a:r>
                <a:rPr lang="en-US" sz="2000" dirty="0">
                  <a:solidFill>
                    <a:srgbClr val="444444"/>
                  </a:solidFill>
                  <a:cs typeface="Arial" pitchFamily="34" charset="0"/>
                </a:rPr>
                <a:t> </a:t>
              </a:r>
              <a:r>
                <a:rPr lang="en-US" sz="2000" u="sng" dirty="0">
                  <a:solidFill>
                    <a:srgbClr val="444444"/>
                  </a:solidFill>
                  <a:cs typeface="Arial" pitchFamily="34" charset="0"/>
                </a:rPr>
                <a:t>Drawing Board (Top)</a:t>
              </a:r>
              <a:r>
                <a:rPr lang="en-US" sz="2000" dirty="0">
                  <a:solidFill>
                    <a:srgbClr val="444444"/>
                  </a:solidFill>
                  <a:cs typeface="Arial" pitchFamily="34" charset="0"/>
                </a:rPr>
                <a:t>              </a:t>
              </a:r>
              <a:r>
                <a:rPr lang="en-US" sz="2000" dirty="0" smtClean="0">
                  <a:solidFill>
                    <a:srgbClr val="444444"/>
                  </a:solidFill>
                  <a:cs typeface="Arial" pitchFamily="34" charset="0"/>
                </a:rPr>
                <a:t>Fig. 2 </a:t>
              </a:r>
              <a:r>
                <a:rPr lang="en-US" sz="2000" u="sng" dirty="0">
                  <a:solidFill>
                    <a:srgbClr val="444444"/>
                  </a:solidFill>
                  <a:cs typeface="Arial" pitchFamily="34" charset="0"/>
                </a:rPr>
                <a:t>Drawing Board (Bottom)</a:t>
              </a:r>
              <a:endParaRPr lang="en-US" sz="4800" dirty="0">
                <a:solidFill>
                  <a:srgbClr val="000000"/>
                </a:solidFill>
                <a:cs typeface="Arial" pitchFamily="34" charset="0"/>
              </a:endParaRPr>
            </a:p>
          </p:txBody>
        </p:sp>
        <p:pic>
          <p:nvPicPr>
            <p:cNvPr id="28678" name="Picture 3" descr="C:\Users\Administrator\Desktop\drawing board (1).png"/>
            <p:cNvPicPr>
              <a:picLocks noChangeAspect="1" noChangeArrowheads="1"/>
            </p:cNvPicPr>
            <p:nvPr/>
          </p:nvPicPr>
          <p:blipFill>
            <a:blip r:embed="rId3" cstate="print"/>
            <a:srcRect/>
            <a:stretch>
              <a:fillRect/>
            </a:stretch>
          </p:blipFill>
          <p:spPr bwMode="auto">
            <a:xfrm>
              <a:off x="731142" y="2164695"/>
              <a:ext cx="7416810" cy="2650772"/>
            </a:xfrm>
            <a:prstGeom prst="rect">
              <a:avLst/>
            </a:prstGeom>
            <a:noFill/>
            <a:ln w="9525">
              <a:noFill/>
              <a:miter lim="800000"/>
              <a:headEnd/>
              <a:tailEnd/>
            </a:ln>
          </p:spPr>
        </p:pic>
      </p:grpSp>
      <p:sp>
        <p:nvSpPr>
          <p:cNvPr id="28676" name="Rectangle 7"/>
          <p:cNvSpPr>
            <a:spLocks noChangeArrowheads="1"/>
          </p:cNvSpPr>
          <p:nvPr/>
        </p:nvSpPr>
        <p:spPr bwMode="auto">
          <a:xfrm>
            <a:off x="450850" y="24903"/>
            <a:ext cx="4679950" cy="646331"/>
          </a:xfrm>
          <a:prstGeom prst="rect">
            <a:avLst/>
          </a:prstGeom>
          <a:noFill/>
          <a:ln w="9525">
            <a:noFill/>
            <a:miter lim="800000"/>
            <a:headEnd/>
            <a:tailEnd/>
          </a:ln>
        </p:spPr>
        <p:txBody>
          <a:bodyPr>
            <a:spAutoFit/>
          </a:bodyPr>
          <a:lstStyle/>
          <a:p>
            <a:r>
              <a:rPr lang="en-US" sz="3600" b="1" i="1" dirty="0" smtClean="0">
                <a:solidFill>
                  <a:srgbClr val="0070C0"/>
                </a:solidFill>
                <a:latin typeface="Cambria" pitchFamily="18" charset="0"/>
                <a:cs typeface="Arial" pitchFamily="34" charset="0"/>
              </a:rPr>
              <a:t>Drawing Board</a:t>
            </a:r>
            <a:r>
              <a:rPr lang="en-US" i="1" dirty="0">
                <a:solidFill>
                  <a:srgbClr val="444444"/>
                </a:solidFill>
                <a:cs typeface="Arial" pitchFamily="34" charset="0"/>
              </a:rPr>
              <a:t> </a:t>
            </a:r>
            <a:endParaRPr lang="en-US" dirty="0"/>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descr="C:\Users\Administrator\Desktop\Use of Mini Drafter.png"/>
          <p:cNvPicPr>
            <a:picLocks noChangeAspect="1" noChangeArrowheads="1"/>
          </p:cNvPicPr>
          <p:nvPr/>
        </p:nvPicPr>
        <p:blipFill>
          <a:blip r:embed="rId2" cstate="print"/>
          <a:srcRect/>
          <a:stretch>
            <a:fillRect/>
          </a:stretch>
        </p:blipFill>
        <p:spPr bwMode="auto">
          <a:xfrm>
            <a:off x="647714" y="1328363"/>
            <a:ext cx="7376948" cy="4451561"/>
          </a:xfrm>
          <a:prstGeom prst="rect">
            <a:avLst/>
          </a:prstGeom>
          <a:noFill/>
          <a:ln w="9525">
            <a:noFill/>
            <a:miter lim="800000"/>
            <a:headEnd/>
            <a:tailEnd/>
          </a:ln>
        </p:spPr>
      </p:pic>
      <p:sp>
        <p:nvSpPr>
          <p:cNvPr id="29699" name="Title 4"/>
          <p:cNvSpPr>
            <a:spLocks noGrp="1"/>
          </p:cNvSpPr>
          <p:nvPr>
            <p:ph type="title" idx="4294967295"/>
          </p:nvPr>
        </p:nvSpPr>
        <p:spPr>
          <a:xfrm>
            <a:off x="378384" y="370058"/>
            <a:ext cx="4654550" cy="776288"/>
          </a:xfrm>
        </p:spPr>
        <p:txBody>
          <a:bodyPr>
            <a:normAutofit/>
          </a:bodyPr>
          <a:lstStyle/>
          <a:p>
            <a:pPr algn="l"/>
            <a:r>
              <a:rPr lang="en-US" sz="4000" i="1" dirty="0" smtClean="0">
                <a:solidFill>
                  <a:srgbClr val="0070C0"/>
                </a:solidFill>
                <a:latin typeface="Cambria" pitchFamily="18" charset="0"/>
              </a:rPr>
              <a:t>Mini drafter</a:t>
            </a:r>
          </a:p>
        </p:txBody>
      </p:sp>
    </p:spTree>
  </p:cSld>
  <p:clrMapOvr>
    <a:masterClrMapping/>
  </p:clrMapOvr>
  <p:transition advClick="0">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627063" y="436563"/>
            <a:ext cx="8066087" cy="3693319"/>
          </a:xfrm>
          <a:prstGeom prst="rect">
            <a:avLst/>
          </a:prstGeom>
          <a:noFill/>
          <a:ln w="9525">
            <a:noFill/>
            <a:miter lim="800000"/>
            <a:headEnd/>
            <a:tailEnd/>
          </a:ln>
        </p:spPr>
        <p:txBody>
          <a:bodyPr wrap="square">
            <a:spAutoFit/>
          </a:bodyPr>
          <a:lstStyle/>
          <a:p>
            <a:r>
              <a:rPr lang="en-US" dirty="0"/>
              <a:t> </a:t>
            </a:r>
            <a:r>
              <a:rPr lang="en-US" sz="2000" dirty="0"/>
              <a:t> </a:t>
            </a:r>
            <a:r>
              <a:rPr lang="en-US" sz="4000" b="1" i="1" dirty="0" smtClean="0">
                <a:solidFill>
                  <a:srgbClr val="0070C0"/>
                </a:solidFill>
                <a:latin typeface="Cambria" pitchFamily="18" charset="0"/>
              </a:rPr>
              <a:t>T- Square</a:t>
            </a:r>
            <a:endParaRPr lang="en-US" sz="4000" b="1" i="1" dirty="0">
              <a:solidFill>
                <a:srgbClr val="0070C0"/>
              </a:solidFill>
              <a:latin typeface="Cambria" pitchFamily="18" charset="0"/>
            </a:endParaRPr>
          </a:p>
          <a:p>
            <a:endParaRPr lang="en-US" sz="2000" b="1" u="sng" dirty="0"/>
          </a:p>
          <a:p>
            <a:pPr algn="just"/>
            <a:r>
              <a:rPr lang="en-US" sz="2200" b="1" dirty="0">
                <a:latin typeface="Cambria" pitchFamily="18" charset="0"/>
              </a:rPr>
              <a:t> It is composed of a long strip called blade, which is screwed rigidly at right angle to a shorter piece called head or stock.  It is made of mahogany or pear wood, which is harder than the board wood. The head also has an ebony edge which slides against the working edge of the board. T- Square is used for making horizontal, vertical, inclined or parallel lines on the drawing sheet. </a:t>
            </a:r>
          </a:p>
          <a:p>
            <a:endParaRPr lang="en-US" sz="2000" dirty="0"/>
          </a:p>
        </p:txBody>
      </p:sp>
      <p:sp>
        <p:nvSpPr>
          <p:cNvPr id="30723" name="AutoShape 2" descr="http://4.bp.blogspot.com/-Ts22izyOQQc/T_hkdJDnlHI/AAAAAAAAGYE/Pl8-JG2blA0/s1600/T+Square.pn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30724" name="AutoShape 4" descr="http://4.bp.blogspot.com/-Ts22izyOQQc/T_hkdJDnlHI/AAAAAAAAGYE/Pl8-JG2blA0/s1600/T+Square.pn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30725" name="AutoShape 6" descr="http://4.bp.blogspot.com/-Ts22izyOQQc/T_hkdJDnlHI/AAAAAAAAGYE/Pl8-JG2blA0/s1600/T+Square.pn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30726" name="Picture 7" descr="C:\Users\Administrator\Desktop\T Square.png"/>
          <p:cNvPicPr>
            <a:picLocks noChangeAspect="1" noChangeArrowheads="1"/>
          </p:cNvPicPr>
          <p:nvPr/>
        </p:nvPicPr>
        <p:blipFill>
          <a:blip r:embed="rId2" cstate="print"/>
          <a:srcRect/>
          <a:stretch>
            <a:fillRect/>
          </a:stretch>
        </p:blipFill>
        <p:spPr bwMode="auto">
          <a:xfrm>
            <a:off x="1323975" y="4012441"/>
            <a:ext cx="6256338" cy="2183571"/>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0" y="157163"/>
            <a:ext cx="8891588" cy="523875"/>
          </a:xfrm>
          <a:prstGeom prst="rect">
            <a:avLst/>
          </a:prstGeom>
          <a:solidFill>
            <a:schemeClr val="bg1"/>
          </a:solidFill>
          <a:ln w="9525">
            <a:noFill/>
            <a:miter lim="800000"/>
            <a:headEnd/>
            <a:tailEnd/>
          </a:ln>
        </p:spPr>
        <p:txBody>
          <a:bodyPr>
            <a:spAutoFit/>
          </a:bodyPr>
          <a:lstStyle/>
          <a:p>
            <a:r>
              <a:rPr lang="en-US" sz="2800" b="1" i="1" dirty="0">
                <a:solidFill>
                  <a:srgbClr val="0070C0"/>
                </a:solidFill>
                <a:latin typeface="Cambria" pitchFamily="18" charset="0"/>
                <a:cs typeface="Arial" pitchFamily="34" charset="0"/>
              </a:rPr>
              <a:t>How to Clamp Paper to Drafting Board Using Clips</a:t>
            </a:r>
          </a:p>
        </p:txBody>
      </p:sp>
      <p:sp>
        <p:nvSpPr>
          <p:cNvPr id="78855" name="Text Box 7"/>
          <p:cNvSpPr txBox="1">
            <a:spLocks noChangeArrowheads="1"/>
          </p:cNvSpPr>
          <p:nvPr/>
        </p:nvSpPr>
        <p:spPr bwMode="auto">
          <a:xfrm>
            <a:off x="525726" y="822325"/>
            <a:ext cx="8337550" cy="400110"/>
          </a:xfrm>
          <a:prstGeom prst="rect">
            <a:avLst/>
          </a:prstGeom>
          <a:noFill/>
          <a:ln w="9525">
            <a:noFill/>
            <a:miter lim="800000"/>
            <a:headEnd/>
            <a:tailEnd/>
          </a:ln>
        </p:spPr>
        <p:txBody>
          <a:bodyPr>
            <a:spAutoFit/>
          </a:bodyPr>
          <a:lstStyle/>
          <a:p>
            <a:pPr marL="533400" indent="-533400">
              <a:defRPr/>
            </a:pPr>
            <a:r>
              <a:rPr lang="en-US" sz="2000" b="1" dirty="0">
                <a:cs typeface="Arial" pitchFamily="34" charset="0"/>
              </a:rPr>
              <a:t>1. Place the paper </a:t>
            </a:r>
            <a:r>
              <a:rPr lang="en-US" sz="2000" b="1" dirty="0"/>
              <a:t>close to the table’s left edge.</a:t>
            </a:r>
          </a:p>
        </p:txBody>
      </p:sp>
      <p:sp>
        <p:nvSpPr>
          <p:cNvPr id="78885" name="Rectangle 37"/>
          <p:cNvSpPr>
            <a:spLocks noChangeArrowheads="1"/>
          </p:cNvSpPr>
          <p:nvPr/>
        </p:nvSpPr>
        <p:spPr bwMode="auto">
          <a:xfrm>
            <a:off x="508595" y="1265546"/>
            <a:ext cx="8529637" cy="850939"/>
          </a:xfrm>
          <a:prstGeom prst="rect">
            <a:avLst/>
          </a:prstGeom>
          <a:noFill/>
          <a:ln w="9525">
            <a:noFill/>
            <a:miter lim="800000"/>
            <a:headEnd/>
            <a:tailEnd/>
          </a:ln>
        </p:spPr>
        <p:txBody>
          <a:bodyPr>
            <a:spAutoFit/>
          </a:bodyPr>
          <a:lstStyle/>
          <a:p>
            <a:pPr marL="533400" indent="-533400">
              <a:lnSpc>
                <a:spcPct val="130000"/>
              </a:lnSpc>
              <a:defRPr/>
            </a:pPr>
            <a:r>
              <a:rPr lang="en-US" sz="2000" b="1" dirty="0"/>
              <a:t>2. Move the paper until its lower edge place about the top edge of T-square.</a:t>
            </a:r>
          </a:p>
        </p:txBody>
      </p:sp>
      <p:sp>
        <p:nvSpPr>
          <p:cNvPr id="17" name="Text Box 4"/>
          <p:cNvSpPr txBox="1">
            <a:spLocks noChangeArrowheads="1"/>
          </p:cNvSpPr>
          <p:nvPr/>
        </p:nvSpPr>
        <p:spPr bwMode="auto">
          <a:xfrm>
            <a:off x="490515" y="2043045"/>
            <a:ext cx="8772525" cy="400110"/>
          </a:xfrm>
          <a:prstGeom prst="rect">
            <a:avLst/>
          </a:prstGeom>
          <a:noFill/>
          <a:ln w="9525">
            <a:noFill/>
            <a:miter lim="800000"/>
            <a:headEnd/>
            <a:tailEnd/>
          </a:ln>
        </p:spPr>
        <p:txBody>
          <a:bodyPr rIns="0">
            <a:spAutoFit/>
          </a:bodyPr>
          <a:lstStyle/>
          <a:p>
            <a:pPr>
              <a:defRPr/>
            </a:pPr>
            <a:r>
              <a:rPr lang="en-US" sz="2000" b="1" dirty="0">
                <a:cs typeface="Arial" pitchFamily="34" charset="0"/>
              </a:rPr>
              <a:t>3. Align the top edge of the paper with T-square blade</a:t>
            </a:r>
            <a:r>
              <a:rPr lang="en-US" b="1" dirty="0">
                <a:effectLst>
                  <a:outerShdw blurRad="38100" dist="38100" dir="2700000" algn="tl">
                    <a:srgbClr val="000000">
                      <a:alpha val="43137"/>
                    </a:srgbClr>
                  </a:outerShdw>
                </a:effectLst>
                <a:cs typeface="Arial" pitchFamily="34" charset="0"/>
              </a:rPr>
              <a:t>.</a:t>
            </a:r>
          </a:p>
        </p:txBody>
      </p:sp>
      <p:sp>
        <p:nvSpPr>
          <p:cNvPr id="18" name="Text Box 33"/>
          <p:cNvSpPr txBox="1">
            <a:spLocks noChangeArrowheads="1"/>
          </p:cNvSpPr>
          <p:nvPr/>
        </p:nvSpPr>
        <p:spPr bwMode="auto">
          <a:xfrm>
            <a:off x="501650" y="2460016"/>
            <a:ext cx="8413750" cy="400110"/>
          </a:xfrm>
          <a:prstGeom prst="rect">
            <a:avLst/>
          </a:prstGeom>
          <a:noFill/>
          <a:ln w="9525">
            <a:noFill/>
            <a:miter lim="800000"/>
            <a:headEnd/>
            <a:tailEnd/>
          </a:ln>
        </p:spPr>
        <p:txBody>
          <a:bodyPr>
            <a:spAutoFit/>
          </a:bodyPr>
          <a:lstStyle/>
          <a:p>
            <a:pPr>
              <a:defRPr/>
            </a:pPr>
            <a:r>
              <a:rPr lang="en-US" sz="2000" b="1" dirty="0">
                <a:cs typeface="Arial" pitchFamily="34" charset="0"/>
              </a:rPr>
              <a:t>4. Attach the paper’s corners with tape/clips .</a:t>
            </a:r>
          </a:p>
        </p:txBody>
      </p:sp>
      <p:grpSp>
        <p:nvGrpSpPr>
          <p:cNvPr id="31751" name="Group 18"/>
          <p:cNvGrpSpPr>
            <a:grpSpLocks/>
          </p:cNvGrpSpPr>
          <p:nvPr/>
        </p:nvGrpSpPr>
        <p:grpSpPr bwMode="auto">
          <a:xfrm>
            <a:off x="768308" y="3793052"/>
            <a:ext cx="4757738" cy="2674937"/>
            <a:chOff x="2532063" y="3011539"/>
            <a:chExt cx="4353891" cy="2995201"/>
          </a:xfrm>
        </p:grpSpPr>
        <p:sp>
          <p:nvSpPr>
            <p:cNvPr id="31757" name="Rectangle 4" descr="Oak"/>
            <p:cNvSpPr>
              <a:spLocks noChangeArrowheads="1"/>
            </p:cNvSpPr>
            <p:nvPr/>
          </p:nvSpPr>
          <p:spPr bwMode="auto">
            <a:xfrm>
              <a:off x="2813331" y="3063875"/>
              <a:ext cx="3932238" cy="2854325"/>
            </a:xfrm>
            <a:prstGeom prst="rect">
              <a:avLst/>
            </a:prstGeom>
            <a:blipFill dpi="0" rotWithShape="1">
              <a:blip r:embed="rId3" cstate="print"/>
              <a:srcRect/>
              <a:tile tx="0" ty="0" sx="100000" sy="100000" flip="none" algn="tl"/>
            </a:blipFill>
            <a:ln w="9525">
              <a:noFill/>
              <a:miter lim="800000"/>
              <a:headEnd/>
              <a:tailEnd/>
            </a:ln>
            <a:effectLst>
              <a:prstShdw prst="shdw17" dist="17961" dir="2700000">
                <a:srgbClr val="997A5C"/>
              </a:prstShdw>
            </a:effectLst>
          </p:spPr>
          <p:txBody>
            <a:bodyPr wrap="none" anchor="ctr"/>
            <a:lstStyle/>
            <a:p>
              <a:endParaRPr lang="en-US"/>
            </a:p>
          </p:txBody>
        </p:sp>
        <p:sp>
          <p:nvSpPr>
            <p:cNvPr id="31758" name="Rectangle 7"/>
            <p:cNvSpPr>
              <a:spLocks noChangeArrowheads="1"/>
            </p:cNvSpPr>
            <p:nvPr/>
          </p:nvSpPr>
          <p:spPr bwMode="auto">
            <a:xfrm>
              <a:off x="2989401" y="3357911"/>
              <a:ext cx="3491840" cy="2251796"/>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31759" name="Freeform 13"/>
            <p:cNvSpPr>
              <a:spLocks/>
            </p:cNvSpPr>
            <p:nvPr/>
          </p:nvSpPr>
          <p:spPr bwMode="auto">
            <a:xfrm rot="-5400000">
              <a:off x="5329238" y="5114925"/>
              <a:ext cx="361950" cy="415925"/>
            </a:xfrm>
            <a:custGeom>
              <a:avLst/>
              <a:gdLst>
                <a:gd name="T0" fmla="*/ 2147483647 w 228"/>
                <a:gd name="T1" fmla="*/ 2147483647 h 262"/>
                <a:gd name="T2" fmla="*/ 2147483647 w 228"/>
                <a:gd name="T3" fmla="*/ 2147483647 h 262"/>
                <a:gd name="T4" fmla="*/ 2147483647 w 228"/>
                <a:gd name="T5" fmla="*/ 2147483647 h 262"/>
                <a:gd name="T6" fmla="*/ 2147483647 w 228"/>
                <a:gd name="T7" fmla="*/ 2147483647 h 262"/>
                <a:gd name="T8" fmla="*/ 2147483647 w 228"/>
                <a:gd name="T9" fmla="*/ 2147483647 h 262"/>
                <a:gd name="T10" fmla="*/ 2147483647 w 228"/>
                <a:gd name="T11" fmla="*/ 2147483647 h 262"/>
                <a:gd name="T12" fmla="*/ 2147483647 w 228"/>
                <a:gd name="T13" fmla="*/ 2147483647 h 262"/>
                <a:gd name="T14" fmla="*/ 2147483647 w 228"/>
                <a:gd name="T15" fmla="*/ 2147483647 h 262"/>
                <a:gd name="T16" fmla="*/ 2147483647 w 228"/>
                <a:gd name="T17" fmla="*/ 0 h 262"/>
                <a:gd name="T18" fmla="*/ 2147483647 w 228"/>
                <a:gd name="T19" fmla="*/ 2147483647 h 262"/>
                <a:gd name="T20" fmla="*/ 2147483647 w 228"/>
                <a:gd name="T21" fmla="*/ 2147483647 h 262"/>
                <a:gd name="T22" fmla="*/ 2147483647 w 228"/>
                <a:gd name="T23" fmla="*/ 2147483647 h 262"/>
                <a:gd name="T24" fmla="*/ 2147483647 w 228"/>
                <a:gd name="T25" fmla="*/ 2147483647 h 262"/>
                <a:gd name="T26" fmla="*/ 2147483647 w 228"/>
                <a:gd name="T27" fmla="*/ 2147483647 h 262"/>
                <a:gd name="T28" fmla="*/ 0 w 228"/>
                <a:gd name="T29" fmla="*/ 2147483647 h 262"/>
                <a:gd name="T30" fmla="*/ 2147483647 w 228"/>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62"/>
                <a:gd name="T50" fmla="*/ 228 w 228"/>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62">
                  <a:moveTo>
                    <a:pt x="11" y="63"/>
                  </a:moveTo>
                  <a:lnTo>
                    <a:pt x="161" y="262"/>
                  </a:lnTo>
                  <a:lnTo>
                    <a:pt x="158" y="237"/>
                  </a:lnTo>
                  <a:lnTo>
                    <a:pt x="185" y="241"/>
                  </a:lnTo>
                  <a:lnTo>
                    <a:pt x="177" y="220"/>
                  </a:lnTo>
                  <a:lnTo>
                    <a:pt x="209" y="223"/>
                  </a:lnTo>
                  <a:lnTo>
                    <a:pt x="200" y="198"/>
                  </a:lnTo>
                  <a:lnTo>
                    <a:pt x="228" y="202"/>
                  </a:lnTo>
                  <a:lnTo>
                    <a:pt x="60" y="0"/>
                  </a:lnTo>
                  <a:lnTo>
                    <a:pt x="62" y="21"/>
                  </a:lnTo>
                  <a:lnTo>
                    <a:pt x="40" y="16"/>
                  </a:lnTo>
                  <a:lnTo>
                    <a:pt x="39" y="41"/>
                  </a:lnTo>
                  <a:lnTo>
                    <a:pt x="13" y="33"/>
                  </a:lnTo>
                  <a:lnTo>
                    <a:pt x="17" y="57"/>
                  </a:lnTo>
                  <a:lnTo>
                    <a:pt x="0" y="47"/>
                  </a:lnTo>
                  <a:lnTo>
                    <a:pt x="11" y="63"/>
                  </a:lnTo>
                  <a:close/>
                </a:path>
              </a:pathLst>
            </a:custGeom>
            <a:solidFill>
              <a:schemeClr val="bg1">
                <a:alpha val="5098"/>
              </a:schemeClr>
            </a:solidFill>
            <a:ln w="3175" cmpd="sng">
              <a:solidFill>
                <a:schemeClr val="bg1"/>
              </a:solidFill>
              <a:round/>
              <a:headEnd/>
              <a:tailEnd/>
            </a:ln>
          </p:spPr>
          <p:txBody>
            <a:bodyPr/>
            <a:lstStyle/>
            <a:p>
              <a:endParaRPr lang="en-US"/>
            </a:p>
          </p:txBody>
        </p:sp>
        <p:grpSp>
          <p:nvGrpSpPr>
            <p:cNvPr id="31760" name="Group 14"/>
            <p:cNvGrpSpPr>
              <a:grpSpLocks/>
            </p:cNvGrpSpPr>
            <p:nvPr/>
          </p:nvGrpSpPr>
          <p:grpSpPr bwMode="auto">
            <a:xfrm>
              <a:off x="2532063" y="4870450"/>
              <a:ext cx="3505200" cy="971550"/>
              <a:chOff x="1716" y="1980"/>
              <a:chExt cx="2208" cy="612"/>
            </a:xfrm>
          </p:grpSpPr>
          <p:sp>
            <p:nvSpPr>
              <p:cNvPr id="31766" name="Freeform 15"/>
              <p:cNvSpPr>
                <a:spLocks/>
              </p:cNvSpPr>
              <p:nvPr/>
            </p:nvSpPr>
            <p:spPr bwMode="auto">
              <a:xfrm>
                <a:off x="1716" y="1980"/>
                <a:ext cx="150" cy="612"/>
              </a:xfrm>
              <a:custGeom>
                <a:avLst/>
                <a:gdLst>
                  <a:gd name="T0" fmla="*/ 150 w 150"/>
                  <a:gd name="T1" fmla="*/ 609 h 612"/>
                  <a:gd name="T2" fmla="*/ 87 w 150"/>
                  <a:gd name="T3" fmla="*/ 612 h 612"/>
                  <a:gd name="T4" fmla="*/ 45 w 150"/>
                  <a:gd name="T5" fmla="*/ 546 h 612"/>
                  <a:gd name="T6" fmla="*/ 45 w 150"/>
                  <a:gd name="T7" fmla="*/ 441 h 612"/>
                  <a:gd name="T8" fmla="*/ 0 w 150"/>
                  <a:gd name="T9" fmla="*/ 402 h 612"/>
                  <a:gd name="T10" fmla="*/ 0 w 150"/>
                  <a:gd name="T11" fmla="*/ 204 h 612"/>
                  <a:gd name="T12" fmla="*/ 51 w 150"/>
                  <a:gd name="T13" fmla="*/ 162 h 612"/>
                  <a:gd name="T14" fmla="*/ 51 w 150"/>
                  <a:gd name="T15" fmla="*/ 66 h 612"/>
                  <a:gd name="T16" fmla="*/ 93 w 150"/>
                  <a:gd name="T17" fmla="*/ 0 h 612"/>
                  <a:gd name="T18" fmla="*/ 150 w 150"/>
                  <a:gd name="T19" fmla="*/ 0 h 612"/>
                  <a:gd name="T20" fmla="*/ 150 w 150"/>
                  <a:gd name="T21" fmla="*/ 609 h 6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612"/>
                  <a:gd name="T35" fmla="*/ 150 w 150"/>
                  <a:gd name="T36" fmla="*/ 612 h 6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612">
                    <a:moveTo>
                      <a:pt x="150" y="609"/>
                    </a:moveTo>
                    <a:lnTo>
                      <a:pt x="87" y="612"/>
                    </a:lnTo>
                    <a:lnTo>
                      <a:pt x="45" y="546"/>
                    </a:lnTo>
                    <a:lnTo>
                      <a:pt x="45" y="441"/>
                    </a:lnTo>
                    <a:lnTo>
                      <a:pt x="0" y="402"/>
                    </a:lnTo>
                    <a:lnTo>
                      <a:pt x="0" y="204"/>
                    </a:lnTo>
                    <a:lnTo>
                      <a:pt x="51" y="162"/>
                    </a:lnTo>
                    <a:lnTo>
                      <a:pt x="51" y="66"/>
                    </a:lnTo>
                    <a:lnTo>
                      <a:pt x="93" y="0"/>
                    </a:lnTo>
                    <a:lnTo>
                      <a:pt x="150" y="0"/>
                    </a:lnTo>
                    <a:lnTo>
                      <a:pt x="150" y="609"/>
                    </a:lnTo>
                    <a:close/>
                  </a:path>
                </a:pathLst>
              </a:custGeom>
              <a:solidFill>
                <a:srgbClr val="808080"/>
              </a:solidFill>
              <a:ln w="3175" cmpd="sng">
                <a:solidFill>
                  <a:schemeClr val="bg1"/>
                </a:solidFill>
                <a:round/>
                <a:headEnd/>
                <a:tailEnd/>
              </a:ln>
            </p:spPr>
            <p:txBody>
              <a:bodyPr/>
              <a:lstStyle/>
              <a:p>
                <a:endParaRPr lang="en-US"/>
              </a:p>
            </p:txBody>
          </p:sp>
          <p:sp>
            <p:nvSpPr>
              <p:cNvPr id="31767" name="Rectangle 16"/>
              <p:cNvSpPr>
                <a:spLocks noChangeArrowheads="1"/>
              </p:cNvSpPr>
              <p:nvPr/>
            </p:nvSpPr>
            <p:spPr bwMode="auto">
              <a:xfrm>
                <a:off x="1716" y="2214"/>
                <a:ext cx="2208" cy="138"/>
              </a:xfrm>
              <a:prstGeom prst="rect">
                <a:avLst/>
              </a:prstGeom>
              <a:blipFill dpi="0" rotWithShape="1">
                <a:blip r:embed="rId4" cstate="print"/>
                <a:srcRect/>
                <a:tile tx="0" ty="0" sx="100000" sy="100000" flip="none" algn="tl"/>
              </a:blipFill>
              <a:ln w="9525">
                <a:solidFill>
                  <a:srgbClr val="777777"/>
                </a:solidFill>
                <a:miter lim="800000"/>
                <a:headEnd/>
                <a:tailEnd/>
              </a:ln>
            </p:spPr>
            <p:txBody>
              <a:bodyPr wrap="none" anchor="ctr"/>
              <a:lstStyle/>
              <a:p>
                <a:endParaRPr lang="en-US"/>
              </a:p>
            </p:txBody>
          </p:sp>
          <p:sp>
            <p:nvSpPr>
              <p:cNvPr id="31768" name="Oval 17"/>
              <p:cNvSpPr>
                <a:spLocks noChangeArrowheads="1"/>
              </p:cNvSpPr>
              <p:nvPr/>
            </p:nvSpPr>
            <p:spPr bwMode="auto">
              <a:xfrm>
                <a:off x="1743" y="2235"/>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1769" name="Oval 18"/>
              <p:cNvSpPr>
                <a:spLocks noChangeArrowheads="1"/>
              </p:cNvSpPr>
              <p:nvPr/>
            </p:nvSpPr>
            <p:spPr bwMode="auto">
              <a:xfrm>
                <a:off x="1812" y="2235"/>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1770" name="Oval 19"/>
              <p:cNvSpPr>
                <a:spLocks noChangeArrowheads="1"/>
              </p:cNvSpPr>
              <p:nvPr/>
            </p:nvSpPr>
            <p:spPr bwMode="auto">
              <a:xfrm>
                <a:off x="1743" y="2301"/>
                <a:ext cx="27" cy="27"/>
              </a:xfrm>
              <a:prstGeom prst="ellipse">
                <a:avLst/>
              </a:prstGeom>
              <a:solidFill>
                <a:schemeClr val="tx1"/>
              </a:solidFill>
              <a:ln w="3175">
                <a:solidFill>
                  <a:schemeClr val="bg1"/>
                </a:solidFill>
                <a:round/>
                <a:headEnd/>
                <a:tailEnd/>
              </a:ln>
            </p:spPr>
            <p:txBody>
              <a:bodyPr wrap="none" anchor="ctr"/>
              <a:lstStyle/>
              <a:p>
                <a:endParaRPr lang="en-US"/>
              </a:p>
            </p:txBody>
          </p:sp>
          <p:sp>
            <p:nvSpPr>
              <p:cNvPr id="31771" name="Oval 20"/>
              <p:cNvSpPr>
                <a:spLocks noChangeArrowheads="1"/>
              </p:cNvSpPr>
              <p:nvPr/>
            </p:nvSpPr>
            <p:spPr bwMode="auto">
              <a:xfrm>
                <a:off x="1812" y="2301"/>
                <a:ext cx="27" cy="27"/>
              </a:xfrm>
              <a:prstGeom prst="ellipse">
                <a:avLst/>
              </a:prstGeom>
              <a:solidFill>
                <a:schemeClr val="tx1"/>
              </a:solidFill>
              <a:ln w="3175">
                <a:solidFill>
                  <a:schemeClr val="bg1"/>
                </a:solidFill>
                <a:round/>
                <a:headEnd/>
                <a:tailEnd/>
              </a:ln>
            </p:spPr>
            <p:txBody>
              <a:bodyPr wrap="none" anchor="ctr"/>
              <a:lstStyle/>
              <a:p>
                <a:endParaRPr lang="en-US"/>
              </a:p>
            </p:txBody>
          </p:sp>
        </p:grpSp>
        <p:sp>
          <p:nvSpPr>
            <p:cNvPr id="24" name="Rounded Rectangle 23"/>
            <p:cNvSpPr/>
            <p:nvPr/>
          </p:nvSpPr>
          <p:spPr>
            <a:xfrm>
              <a:off x="6037548" y="3011539"/>
              <a:ext cx="172877" cy="4639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ounded Rectangle 24"/>
            <p:cNvSpPr/>
            <p:nvPr/>
          </p:nvSpPr>
          <p:spPr>
            <a:xfrm>
              <a:off x="6210425" y="5542795"/>
              <a:ext cx="171424" cy="4639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ounded Rectangle 25"/>
            <p:cNvSpPr/>
            <p:nvPr/>
          </p:nvSpPr>
          <p:spPr>
            <a:xfrm>
              <a:off x="4077789" y="5509021"/>
              <a:ext cx="171424" cy="4639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ounded Rectangle 26"/>
            <p:cNvSpPr/>
            <p:nvPr/>
          </p:nvSpPr>
          <p:spPr>
            <a:xfrm rot="16044398">
              <a:off x="6480219" y="3611221"/>
              <a:ext cx="314630" cy="4271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ounded Rectangle 35"/>
            <p:cNvSpPr/>
            <p:nvPr/>
          </p:nvSpPr>
          <p:spPr>
            <a:xfrm rot="16044398">
              <a:off x="6507429" y="4908300"/>
              <a:ext cx="295076" cy="4619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4" name="Text Box 3"/>
          <p:cNvSpPr txBox="1">
            <a:spLocks noChangeArrowheads="1"/>
          </p:cNvSpPr>
          <p:nvPr/>
        </p:nvSpPr>
        <p:spPr bwMode="auto">
          <a:xfrm>
            <a:off x="450519" y="2900393"/>
            <a:ext cx="8289925" cy="400110"/>
          </a:xfrm>
          <a:prstGeom prst="rect">
            <a:avLst/>
          </a:prstGeom>
          <a:noFill/>
          <a:ln w="9525">
            <a:noFill/>
            <a:miter lim="800000"/>
            <a:headEnd/>
            <a:tailEnd/>
          </a:ln>
        </p:spPr>
        <p:txBody>
          <a:bodyPr>
            <a:spAutoFit/>
          </a:bodyPr>
          <a:lstStyle/>
          <a:p>
            <a:pPr>
              <a:defRPr/>
            </a:pPr>
            <a:r>
              <a:rPr lang="en-US" sz="2000" b="1" dirty="0">
                <a:cs typeface="Arial" pitchFamily="34" charset="0"/>
              </a:rPr>
              <a:t>5. Move T-square down to smooth the paper.</a:t>
            </a:r>
          </a:p>
        </p:txBody>
      </p:sp>
      <p:sp>
        <p:nvSpPr>
          <p:cNvPr id="35" name="Text Box 11"/>
          <p:cNvSpPr txBox="1">
            <a:spLocks noChangeArrowheads="1"/>
          </p:cNvSpPr>
          <p:nvPr/>
        </p:nvSpPr>
        <p:spPr bwMode="auto">
          <a:xfrm>
            <a:off x="474354" y="3363943"/>
            <a:ext cx="8413750" cy="400110"/>
          </a:xfrm>
          <a:prstGeom prst="rect">
            <a:avLst/>
          </a:prstGeom>
          <a:noFill/>
          <a:ln w="9525">
            <a:noFill/>
            <a:miter lim="800000"/>
            <a:headEnd/>
            <a:tailEnd/>
          </a:ln>
        </p:spPr>
        <p:txBody>
          <a:bodyPr>
            <a:spAutoFit/>
          </a:bodyPr>
          <a:lstStyle/>
          <a:p>
            <a:pPr>
              <a:defRPr/>
            </a:pPr>
            <a:r>
              <a:rPr lang="en-US" sz="2000" b="1" dirty="0">
                <a:cs typeface="Arial" pitchFamily="34" charset="0"/>
              </a:rPr>
              <a:t>6. Attach the remaining paper’s corners with tape/clips.</a:t>
            </a:r>
          </a:p>
        </p:txBody>
      </p:sp>
      <p:grpSp>
        <p:nvGrpSpPr>
          <p:cNvPr id="28" name="Group 27"/>
          <p:cNvGrpSpPr/>
          <p:nvPr/>
        </p:nvGrpSpPr>
        <p:grpSpPr>
          <a:xfrm>
            <a:off x="5137150" y="4606925"/>
            <a:ext cx="2208213" cy="973138"/>
            <a:chOff x="5137150" y="4606925"/>
            <a:chExt cx="2208213" cy="973138"/>
          </a:xfrm>
        </p:grpSpPr>
        <p:sp>
          <p:nvSpPr>
            <p:cNvPr id="37" name="Right Arrow 36"/>
            <p:cNvSpPr/>
            <p:nvPr/>
          </p:nvSpPr>
          <p:spPr>
            <a:xfrm rot="12423625">
              <a:off x="5137150" y="4606925"/>
              <a:ext cx="968375" cy="306388"/>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55" name="Rectangle 37"/>
            <p:cNvSpPr>
              <a:spLocks noChangeArrowheads="1"/>
            </p:cNvSpPr>
            <p:nvPr/>
          </p:nvSpPr>
          <p:spPr bwMode="auto">
            <a:xfrm>
              <a:off x="6157913" y="4735513"/>
              <a:ext cx="1187450" cy="584200"/>
            </a:xfrm>
            <a:prstGeom prst="rect">
              <a:avLst/>
            </a:prstGeom>
            <a:noFill/>
            <a:ln w="9525">
              <a:noFill/>
              <a:miter lim="800000"/>
              <a:headEnd/>
              <a:tailEnd/>
            </a:ln>
          </p:spPr>
          <p:txBody>
            <a:bodyPr wrap="none">
              <a:spAutoFit/>
            </a:bodyPr>
            <a:lstStyle/>
            <a:p>
              <a:r>
                <a:rPr lang="en-US" sz="3200" b="1">
                  <a:solidFill>
                    <a:srgbClr val="C00000"/>
                  </a:solidFill>
                  <a:cs typeface="Arial" pitchFamily="34" charset="0"/>
                </a:rPr>
                <a:t>Clips</a:t>
              </a:r>
            </a:p>
          </p:txBody>
        </p:sp>
        <p:sp>
          <p:nvSpPr>
            <p:cNvPr id="39" name="Right Arrow 38"/>
            <p:cNvSpPr/>
            <p:nvPr/>
          </p:nvSpPr>
          <p:spPr>
            <a:xfrm rot="9410033">
              <a:off x="5262563" y="5240338"/>
              <a:ext cx="966787" cy="339725"/>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5"/>
                                        </p:tgtEl>
                                        <p:attrNameLst>
                                          <p:attrName>style.visibility</p:attrName>
                                        </p:attrNameLst>
                                      </p:cBhvr>
                                      <p:to>
                                        <p:strVal val="visible"/>
                                      </p:to>
                                    </p:set>
                                    <p:animEffect transition="in" filter="dissolve">
                                      <p:cBhvr>
                                        <p:cTn id="7" dur="500"/>
                                        <p:tgtEl>
                                          <p:spTgt spid="7885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85"/>
                                        </p:tgtEl>
                                        <p:attrNameLst>
                                          <p:attrName>style.visibility</p:attrName>
                                        </p:attrNameLst>
                                      </p:cBhvr>
                                      <p:to>
                                        <p:strVal val="visible"/>
                                      </p:to>
                                    </p:set>
                                    <p:animEffect transition="in" filter="dissolve">
                                      <p:cBhvr>
                                        <p:cTn id="12" dur="500"/>
                                        <p:tgtEl>
                                          <p:spTgt spid="78885"/>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linds(horizontal)">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dissolve">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5" grpId="0"/>
      <p:bldP spid="78885" grpId="0"/>
      <p:bldP spid="17" grpId="0"/>
      <p:bldP spid="18" grpId="0"/>
      <p:bldP spid="34" grpId="0"/>
      <p:bldP spid="3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2031</TotalTime>
  <Words>1139</Words>
  <Application>Microsoft Office PowerPoint</Application>
  <PresentationFormat>On-screen Show (4:3)</PresentationFormat>
  <Paragraphs>329</Paragraphs>
  <Slides>45</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Concourse</vt:lpstr>
      <vt:lpstr>Image</vt:lpstr>
      <vt:lpstr>GUJARAT TECHNOLOGICAL UNIVERSITY</vt:lpstr>
      <vt:lpstr>Slide 2</vt:lpstr>
      <vt:lpstr>Slide 3</vt:lpstr>
      <vt:lpstr>Slide 4</vt:lpstr>
      <vt:lpstr>Slide 5</vt:lpstr>
      <vt:lpstr>Slide 6</vt:lpstr>
      <vt:lpstr>Mini drafter</vt:lpstr>
      <vt:lpstr>Slide 8</vt:lpstr>
      <vt:lpstr>Slide 9</vt:lpstr>
      <vt:lpstr>Slide 10</vt:lpstr>
      <vt:lpstr>Slide 11</vt:lpstr>
      <vt:lpstr>Slide 12</vt:lpstr>
      <vt:lpstr>Slide 13</vt:lpstr>
      <vt:lpstr>Slide 14</vt:lpstr>
      <vt:lpstr>Slide 15</vt:lpstr>
      <vt:lpstr>Slide 16</vt:lpstr>
      <vt:lpstr>Slide 17</vt:lpstr>
      <vt:lpstr>Applied Geometry</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Method: II for pentagon</vt:lpstr>
      <vt:lpstr>Draw a Hexagon </vt:lpstr>
      <vt:lpstr>Eample:Construct  regular Hexagon having length of side equal to 30 mm.</vt:lpstr>
      <vt:lpstr>Example: Draw a circle with any point O as centre and radius equal to 30 mm.</vt:lpstr>
      <vt:lpstr>Slide 36</vt:lpstr>
      <vt:lpstr>Slide 37</vt:lpstr>
      <vt:lpstr>Slide 38</vt:lpstr>
      <vt:lpstr>Slide 39</vt:lpstr>
      <vt:lpstr>Slide 40</vt:lpstr>
      <vt:lpstr>Slide 41</vt:lpstr>
      <vt:lpstr>Slide 42</vt:lpstr>
      <vt:lpstr>Slide 43</vt:lpstr>
      <vt:lpstr>Slide 44</vt:lpstr>
      <vt:lpstr>Slide 45</vt:lpstr>
    </vt:vector>
  </TitlesOfParts>
  <Company>svits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svits</dc:creator>
  <cp:lastModifiedBy>Valued Customer</cp:lastModifiedBy>
  <cp:revision>260</cp:revision>
  <dcterms:created xsi:type="dcterms:W3CDTF">2006-02-22T09:53:25Z</dcterms:created>
  <dcterms:modified xsi:type="dcterms:W3CDTF">2013-07-11T08:34:14Z</dcterms:modified>
</cp:coreProperties>
</file>